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96" r:id="rId1"/>
  </p:sldMasterIdLst>
  <p:notesMasterIdLst>
    <p:notesMasterId r:id="rId70"/>
  </p:notesMasterIdLst>
  <p:handoutMasterIdLst>
    <p:handoutMasterId r:id="rId71"/>
  </p:handoutMasterIdLst>
  <p:sldIdLst>
    <p:sldId id="257" r:id="rId2"/>
    <p:sldId id="355" r:id="rId3"/>
    <p:sldId id="356" r:id="rId4"/>
    <p:sldId id="357" r:id="rId5"/>
    <p:sldId id="358" r:id="rId6"/>
    <p:sldId id="370" r:id="rId7"/>
    <p:sldId id="359" r:id="rId8"/>
    <p:sldId id="272" r:id="rId9"/>
    <p:sldId id="362" r:id="rId10"/>
    <p:sldId id="360" r:id="rId11"/>
    <p:sldId id="361" r:id="rId12"/>
    <p:sldId id="350" r:id="rId13"/>
    <p:sldId id="351" r:id="rId14"/>
    <p:sldId id="369" r:id="rId15"/>
    <p:sldId id="352" r:id="rId16"/>
    <p:sldId id="363" r:id="rId17"/>
    <p:sldId id="366" r:id="rId18"/>
    <p:sldId id="367" r:id="rId19"/>
    <p:sldId id="364" r:id="rId20"/>
    <p:sldId id="365" r:id="rId21"/>
    <p:sldId id="368" r:id="rId22"/>
    <p:sldId id="346" r:id="rId23"/>
    <p:sldId id="371" r:id="rId24"/>
    <p:sldId id="373" r:id="rId25"/>
    <p:sldId id="375" r:id="rId26"/>
    <p:sldId id="374" r:id="rId27"/>
    <p:sldId id="377" r:id="rId28"/>
    <p:sldId id="372" r:id="rId29"/>
    <p:sldId id="376" r:id="rId30"/>
    <p:sldId id="378" r:id="rId31"/>
    <p:sldId id="381" r:id="rId32"/>
    <p:sldId id="379" r:id="rId33"/>
    <p:sldId id="384" r:id="rId34"/>
    <p:sldId id="385" r:id="rId35"/>
    <p:sldId id="393" r:id="rId36"/>
    <p:sldId id="382" r:id="rId37"/>
    <p:sldId id="392" r:id="rId38"/>
    <p:sldId id="404" r:id="rId39"/>
    <p:sldId id="407" r:id="rId40"/>
    <p:sldId id="412" r:id="rId41"/>
    <p:sldId id="414" r:id="rId42"/>
    <p:sldId id="408" r:id="rId43"/>
    <p:sldId id="418" r:id="rId44"/>
    <p:sldId id="403" r:id="rId45"/>
    <p:sldId id="394" r:id="rId46"/>
    <p:sldId id="402" r:id="rId47"/>
    <p:sldId id="406" r:id="rId48"/>
    <p:sldId id="415" r:id="rId49"/>
    <p:sldId id="383" r:id="rId50"/>
    <p:sldId id="386" r:id="rId51"/>
    <p:sldId id="380" r:id="rId52"/>
    <p:sldId id="416" r:id="rId53"/>
    <p:sldId id="417" r:id="rId54"/>
    <p:sldId id="409" r:id="rId55"/>
    <p:sldId id="419" r:id="rId56"/>
    <p:sldId id="388" r:id="rId57"/>
    <p:sldId id="405" r:id="rId58"/>
    <p:sldId id="410" r:id="rId59"/>
    <p:sldId id="420" r:id="rId60"/>
    <p:sldId id="421" r:id="rId61"/>
    <p:sldId id="422" r:id="rId62"/>
    <p:sldId id="424" r:id="rId63"/>
    <p:sldId id="423" r:id="rId64"/>
    <p:sldId id="425" r:id="rId65"/>
    <p:sldId id="426" r:id="rId66"/>
    <p:sldId id="271" r:id="rId67"/>
    <p:sldId id="348" r:id="rId68"/>
    <p:sldId id="349" r:id="rId69"/>
  </p:sldIdLst>
  <p:sldSz cx="12192000" cy="6858000"/>
  <p:notesSz cx="7099300" cy="93853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68" userDrawn="1">
          <p15:clr>
            <a:srgbClr val="A4A3A4"/>
          </p15:clr>
        </p15:guide>
        <p15:guide id="2" pos="3840" userDrawn="1">
          <p15:clr>
            <a:srgbClr val="A4A3A4"/>
          </p15:clr>
        </p15:guide>
        <p15:guide id="3" pos="7296" userDrawn="1">
          <p15:clr>
            <a:srgbClr val="A4A3A4"/>
          </p15:clr>
        </p15:guide>
        <p15:guide id="4" orient="horz" pos="412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F0AAD2B-8ECF-4D4F-A7F7-6E084302C89F}" v="490" dt="2025-02-22T03:50:02.938"/>
  </p1510:revLst>
</p1510:revInfo>
</file>

<file path=ppt/tableStyles.xml><?xml version="1.0" encoding="utf-8"?>
<a:tblStyleLst xmlns:a="http://schemas.openxmlformats.org/drawingml/2006/main" def="{3B4B98B0-60AC-42C2-AFA5-B58CD77FA1E5}">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25" autoAdjust="0"/>
    <p:restoredTop sz="89911" autoAdjust="0"/>
  </p:normalViewPr>
  <p:slideViewPr>
    <p:cSldViewPr snapToGrid="0">
      <p:cViewPr varScale="1">
        <p:scale>
          <a:sx n="67" d="100"/>
          <a:sy n="67" d="100"/>
        </p:scale>
        <p:origin x="1230" y="288"/>
      </p:cViewPr>
      <p:guideLst>
        <p:guide orient="horz" pos="3168"/>
        <p:guide pos="3840"/>
        <p:guide pos="7296"/>
        <p:guide orient="horz" pos="4128"/>
      </p:guideLst>
    </p:cSldViewPr>
  </p:slideViewPr>
  <p:notesTextViewPr>
    <p:cViewPr>
      <p:scale>
        <a:sx n="3" d="2"/>
        <a:sy n="3" d="2"/>
      </p:scale>
      <p:origin x="0" y="0"/>
    </p:cViewPr>
  </p:notesTextViewPr>
  <p:notesViewPr>
    <p:cSldViewPr snapToGrid="0" showGuides="1">
      <p:cViewPr varScale="1">
        <p:scale>
          <a:sx n="105" d="100"/>
          <a:sy n="105" d="100"/>
        </p:scale>
        <p:origin x="2526" y="10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microsoft.com/office/2015/10/relationships/revisionInfo" Target="revisionInfo.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microsoft.com/office/2016/11/relationships/changesInfo" Target="changesInfos/changesInfo1.xml"/><Relationship Id="rId7" Type="http://schemas.openxmlformats.org/officeDocument/2006/relationships/slide" Target="slides/slide6.xml"/><Relationship Id="rId71" Type="http://schemas.openxmlformats.org/officeDocument/2006/relationships/handoutMaster" Target="handoutMasters/handoutMaster1.xml"/><Relationship Id="rId2" Type="http://schemas.openxmlformats.org/officeDocument/2006/relationships/slide" Target="slides/slide1.xml"/><Relationship Id="rId29" Type="http://schemas.openxmlformats.org/officeDocument/2006/relationships/slide" Target="slides/slide2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ug paradis" userId="ad5a92f8478ff1c4" providerId="LiveId" clId="{AF0AAD2B-8ECF-4D4F-A7F7-6E084302C89F}"/>
    <pc:docChg chg="undo redo custSel addSld delSld modSld sldOrd modNotesMaster modHandout">
      <pc:chgData name="doug paradis" userId="ad5a92f8478ff1c4" providerId="LiveId" clId="{AF0AAD2B-8ECF-4D4F-A7F7-6E084302C89F}" dt="2025-02-22T05:38:56.583" v="22954" actId="47"/>
      <pc:docMkLst>
        <pc:docMk/>
      </pc:docMkLst>
      <pc:sldChg chg="addSp modSp mod">
        <pc:chgData name="doug paradis" userId="ad5a92f8478ff1c4" providerId="LiveId" clId="{AF0AAD2B-8ECF-4D4F-A7F7-6E084302C89F}" dt="2025-02-20T18:50:51.820" v="10517" actId="20577"/>
        <pc:sldMkLst>
          <pc:docMk/>
          <pc:sldMk cId="706305541" sldId="257"/>
        </pc:sldMkLst>
        <pc:spChg chg="add mod">
          <ac:chgData name="doug paradis" userId="ad5a92f8478ff1c4" providerId="LiveId" clId="{AF0AAD2B-8ECF-4D4F-A7F7-6E084302C89F}" dt="2025-02-20T18:50:51.820" v="10517" actId="20577"/>
          <ac:spMkLst>
            <pc:docMk/>
            <pc:sldMk cId="706305541" sldId="257"/>
            <ac:spMk id="4" creationId="{7F54E461-1F16-C37C-6965-90BCC6AB5530}"/>
          </ac:spMkLst>
        </pc:spChg>
      </pc:sldChg>
      <pc:sldChg chg="del">
        <pc:chgData name="doug paradis" userId="ad5a92f8478ff1c4" providerId="LiveId" clId="{AF0AAD2B-8ECF-4D4F-A7F7-6E084302C89F}" dt="2025-02-20T02:31:54.651" v="7412" actId="47"/>
        <pc:sldMkLst>
          <pc:docMk/>
          <pc:sldMk cId="1851896080" sldId="258"/>
        </pc:sldMkLst>
      </pc:sldChg>
      <pc:sldChg chg="add del">
        <pc:chgData name="doug paradis" userId="ad5a92f8478ff1c4" providerId="LiveId" clId="{AF0AAD2B-8ECF-4D4F-A7F7-6E084302C89F}" dt="2025-02-21T14:00:51.672" v="16294" actId="47"/>
        <pc:sldMkLst>
          <pc:docMk/>
          <pc:sldMk cId="4237039325" sldId="261"/>
        </pc:sldMkLst>
      </pc:sldChg>
      <pc:sldChg chg="add del">
        <pc:chgData name="doug paradis" userId="ad5a92f8478ff1c4" providerId="LiveId" clId="{AF0AAD2B-8ECF-4D4F-A7F7-6E084302C89F}" dt="2025-02-21T14:00:51.672" v="16294" actId="47"/>
        <pc:sldMkLst>
          <pc:docMk/>
          <pc:sldMk cId="3514341159" sldId="262"/>
        </pc:sldMkLst>
      </pc:sldChg>
      <pc:sldChg chg="add del">
        <pc:chgData name="doug paradis" userId="ad5a92f8478ff1c4" providerId="LiveId" clId="{AF0AAD2B-8ECF-4D4F-A7F7-6E084302C89F}" dt="2025-02-21T14:00:51.672" v="16294" actId="47"/>
        <pc:sldMkLst>
          <pc:docMk/>
          <pc:sldMk cId="3046085847" sldId="263"/>
        </pc:sldMkLst>
      </pc:sldChg>
      <pc:sldChg chg="add del">
        <pc:chgData name="doug paradis" userId="ad5a92f8478ff1c4" providerId="LiveId" clId="{AF0AAD2B-8ECF-4D4F-A7F7-6E084302C89F}" dt="2025-02-21T14:00:51.672" v="16294" actId="47"/>
        <pc:sldMkLst>
          <pc:docMk/>
          <pc:sldMk cId="2822598965" sldId="265"/>
        </pc:sldMkLst>
      </pc:sldChg>
      <pc:sldChg chg="add del">
        <pc:chgData name="doug paradis" userId="ad5a92f8478ff1c4" providerId="LiveId" clId="{AF0AAD2B-8ECF-4D4F-A7F7-6E084302C89F}" dt="2025-02-21T14:00:51.672" v="16294" actId="47"/>
        <pc:sldMkLst>
          <pc:docMk/>
          <pc:sldMk cId="4155348868" sldId="266"/>
        </pc:sldMkLst>
      </pc:sldChg>
      <pc:sldChg chg="add del">
        <pc:chgData name="doug paradis" userId="ad5a92f8478ff1c4" providerId="LiveId" clId="{AF0AAD2B-8ECF-4D4F-A7F7-6E084302C89F}" dt="2025-02-21T14:00:51.672" v="16294" actId="47"/>
        <pc:sldMkLst>
          <pc:docMk/>
          <pc:sldMk cId="3389132344" sldId="267"/>
        </pc:sldMkLst>
      </pc:sldChg>
      <pc:sldChg chg="addSp delSp modSp mod ord">
        <pc:chgData name="doug paradis" userId="ad5a92f8478ff1c4" providerId="LiveId" clId="{AF0AAD2B-8ECF-4D4F-A7F7-6E084302C89F}" dt="2025-02-20T03:34:04.728" v="7951" actId="20577"/>
        <pc:sldMkLst>
          <pc:docMk/>
          <pc:sldMk cId="4185267858" sldId="271"/>
        </pc:sldMkLst>
        <pc:spChg chg="mod">
          <ac:chgData name="doug paradis" userId="ad5a92f8478ff1c4" providerId="LiveId" clId="{AF0AAD2B-8ECF-4D4F-A7F7-6E084302C89F}" dt="2025-02-20T03:32:09.677" v="7869" actId="255"/>
          <ac:spMkLst>
            <pc:docMk/>
            <pc:sldMk cId="4185267858" sldId="271"/>
            <ac:spMk id="3" creationId="{00000000-0000-0000-0000-000000000000}"/>
          </ac:spMkLst>
        </pc:spChg>
        <pc:spChg chg="add mod">
          <ac:chgData name="doug paradis" userId="ad5a92f8478ff1c4" providerId="LiveId" clId="{AF0AAD2B-8ECF-4D4F-A7F7-6E084302C89F}" dt="2025-02-20T03:32:22.410" v="7870" actId="1076"/>
          <ac:spMkLst>
            <pc:docMk/>
            <pc:sldMk cId="4185267858" sldId="271"/>
            <ac:spMk id="7" creationId="{08628870-C970-9314-BD2A-E2CF60B7503C}"/>
          </ac:spMkLst>
        </pc:spChg>
        <pc:spChg chg="add mod">
          <ac:chgData name="doug paradis" userId="ad5a92f8478ff1c4" providerId="LiveId" clId="{AF0AAD2B-8ECF-4D4F-A7F7-6E084302C89F}" dt="2025-02-20T03:32:28.215" v="7871" actId="1076"/>
          <ac:spMkLst>
            <pc:docMk/>
            <pc:sldMk cId="4185267858" sldId="271"/>
            <ac:spMk id="8" creationId="{7EFF6007-3FE3-2C1A-E9EC-C16A8408945A}"/>
          </ac:spMkLst>
        </pc:spChg>
        <pc:spChg chg="add mod">
          <ac:chgData name="doug paradis" userId="ad5a92f8478ff1c4" providerId="LiveId" clId="{AF0AAD2B-8ECF-4D4F-A7F7-6E084302C89F}" dt="2025-02-20T03:32:39.880" v="7873" actId="1076"/>
          <ac:spMkLst>
            <pc:docMk/>
            <pc:sldMk cId="4185267858" sldId="271"/>
            <ac:spMk id="9" creationId="{4D8AE8EB-4A00-A83E-5276-20354D4CB537}"/>
          </ac:spMkLst>
        </pc:spChg>
        <pc:spChg chg="add mod">
          <ac:chgData name="doug paradis" userId="ad5a92f8478ff1c4" providerId="LiveId" clId="{AF0AAD2B-8ECF-4D4F-A7F7-6E084302C89F}" dt="2025-02-20T03:32:33.425" v="7872" actId="1076"/>
          <ac:spMkLst>
            <pc:docMk/>
            <pc:sldMk cId="4185267858" sldId="271"/>
            <ac:spMk id="10" creationId="{FE068BC5-663F-2AB6-3F80-13C873F4FC0D}"/>
          </ac:spMkLst>
        </pc:spChg>
        <pc:spChg chg="add mod">
          <ac:chgData name="doug paradis" userId="ad5a92f8478ff1c4" providerId="LiveId" clId="{AF0AAD2B-8ECF-4D4F-A7F7-6E084302C89F}" dt="2025-02-20T03:34:04.728" v="7951" actId="20577"/>
          <ac:spMkLst>
            <pc:docMk/>
            <pc:sldMk cId="4185267858" sldId="271"/>
            <ac:spMk id="11" creationId="{25132144-5611-42E6-8894-DFD97330FD72}"/>
          </ac:spMkLst>
        </pc:spChg>
      </pc:sldChg>
      <pc:sldChg chg="addSp delSp modSp mod ord">
        <pc:chgData name="doug paradis" userId="ad5a92f8478ff1c4" providerId="LiveId" clId="{AF0AAD2B-8ECF-4D4F-A7F7-6E084302C89F}" dt="2025-02-20T02:37:01.402" v="7455" actId="1076"/>
        <pc:sldMkLst>
          <pc:docMk/>
          <pc:sldMk cId="345306298" sldId="272"/>
        </pc:sldMkLst>
        <pc:spChg chg="mod">
          <ac:chgData name="doug paradis" userId="ad5a92f8478ff1c4" providerId="LiveId" clId="{AF0AAD2B-8ECF-4D4F-A7F7-6E084302C89F}" dt="2025-02-16T16:59:43.422" v="2198" actId="1076"/>
          <ac:spMkLst>
            <pc:docMk/>
            <pc:sldMk cId="345306298" sldId="272"/>
            <ac:spMk id="2" creationId="{00000000-0000-0000-0000-000000000000}"/>
          </ac:spMkLst>
        </pc:spChg>
        <pc:spChg chg="mod">
          <ac:chgData name="doug paradis" userId="ad5a92f8478ff1c4" providerId="LiveId" clId="{AF0AAD2B-8ECF-4D4F-A7F7-6E084302C89F}" dt="2025-02-20T02:36:49.477" v="7453" actId="1076"/>
          <ac:spMkLst>
            <pc:docMk/>
            <pc:sldMk cId="345306298" sldId="272"/>
            <ac:spMk id="4" creationId="{E3489DCD-AE72-4608-B4E0-AF15A4F430AC}"/>
          </ac:spMkLst>
        </pc:spChg>
        <pc:spChg chg="add mod">
          <ac:chgData name="doug paradis" userId="ad5a92f8478ff1c4" providerId="LiveId" clId="{AF0AAD2B-8ECF-4D4F-A7F7-6E084302C89F}" dt="2025-02-13T05:14:58.849" v="682" actId="1076"/>
          <ac:spMkLst>
            <pc:docMk/>
            <pc:sldMk cId="345306298" sldId="272"/>
            <ac:spMk id="7" creationId="{96A8ED62-84CD-20A7-2D31-079A8EC2CA3A}"/>
          </ac:spMkLst>
        </pc:spChg>
        <pc:spChg chg="add mod">
          <ac:chgData name="doug paradis" userId="ad5a92f8478ff1c4" providerId="LiveId" clId="{AF0AAD2B-8ECF-4D4F-A7F7-6E084302C89F}" dt="2025-02-13T05:15:03.679" v="683" actId="1076"/>
          <ac:spMkLst>
            <pc:docMk/>
            <pc:sldMk cId="345306298" sldId="272"/>
            <ac:spMk id="10" creationId="{9A62FAF7-8AA8-7913-77AC-50C43A93EBB9}"/>
          </ac:spMkLst>
        </pc:spChg>
        <pc:spChg chg="add mod">
          <ac:chgData name="doug paradis" userId="ad5a92f8478ff1c4" providerId="LiveId" clId="{AF0AAD2B-8ECF-4D4F-A7F7-6E084302C89F}" dt="2025-02-13T05:15:11.665" v="684" actId="1076"/>
          <ac:spMkLst>
            <pc:docMk/>
            <pc:sldMk cId="345306298" sldId="272"/>
            <ac:spMk id="13" creationId="{EB3FCE1C-DC35-FD24-8B6F-76DCF479038E}"/>
          </ac:spMkLst>
        </pc:spChg>
        <pc:spChg chg="add mod">
          <ac:chgData name="doug paradis" userId="ad5a92f8478ff1c4" providerId="LiveId" clId="{AF0AAD2B-8ECF-4D4F-A7F7-6E084302C89F}" dt="2025-02-16T17:00:32.727" v="2201" actId="1076"/>
          <ac:spMkLst>
            <pc:docMk/>
            <pc:sldMk cId="345306298" sldId="272"/>
            <ac:spMk id="16" creationId="{34B7D536-E6F9-55AF-E45F-5F7A77F16A5B}"/>
          </ac:spMkLst>
        </pc:spChg>
        <pc:spChg chg="add mod">
          <ac:chgData name="doug paradis" userId="ad5a92f8478ff1c4" providerId="LiveId" clId="{AF0AAD2B-8ECF-4D4F-A7F7-6E084302C89F}" dt="2025-02-16T17:00:14.193" v="2199" actId="1076"/>
          <ac:spMkLst>
            <pc:docMk/>
            <pc:sldMk cId="345306298" sldId="272"/>
            <ac:spMk id="19" creationId="{DB7D0163-BF95-B559-D02F-C49BCEA7DABA}"/>
          </ac:spMkLst>
        </pc:spChg>
        <pc:spChg chg="add mod">
          <ac:chgData name="doug paradis" userId="ad5a92f8478ff1c4" providerId="LiveId" clId="{AF0AAD2B-8ECF-4D4F-A7F7-6E084302C89F}" dt="2025-02-16T17:00:14.193" v="2199" actId="1076"/>
          <ac:spMkLst>
            <pc:docMk/>
            <pc:sldMk cId="345306298" sldId="272"/>
            <ac:spMk id="20" creationId="{8EEF36CC-FCFD-C66D-DC71-09B1926CF945}"/>
          </ac:spMkLst>
        </pc:spChg>
        <pc:spChg chg="add mod">
          <ac:chgData name="doug paradis" userId="ad5a92f8478ff1c4" providerId="LiveId" clId="{AF0AAD2B-8ECF-4D4F-A7F7-6E084302C89F}" dt="2025-02-16T17:00:40.509" v="2202" actId="1076"/>
          <ac:spMkLst>
            <pc:docMk/>
            <pc:sldMk cId="345306298" sldId="272"/>
            <ac:spMk id="23" creationId="{E58F6FC0-93EA-A932-2DD3-121FD6BDDD33}"/>
          </ac:spMkLst>
        </pc:spChg>
        <pc:picChg chg="add mod">
          <ac:chgData name="doug paradis" userId="ad5a92f8478ff1c4" providerId="LiveId" clId="{AF0AAD2B-8ECF-4D4F-A7F7-6E084302C89F}" dt="2025-02-13T05:14:58.849" v="682" actId="1076"/>
          <ac:picMkLst>
            <pc:docMk/>
            <pc:sldMk cId="345306298" sldId="272"/>
            <ac:picMk id="9" creationId="{8F94248C-B57D-E249-E64C-4EC8C4F0BEC8}"/>
          </ac:picMkLst>
        </pc:picChg>
        <pc:picChg chg="add mod">
          <ac:chgData name="doug paradis" userId="ad5a92f8478ff1c4" providerId="LiveId" clId="{AF0AAD2B-8ECF-4D4F-A7F7-6E084302C89F}" dt="2025-02-13T05:15:03.679" v="683" actId="1076"/>
          <ac:picMkLst>
            <pc:docMk/>
            <pc:sldMk cId="345306298" sldId="272"/>
            <ac:picMk id="12" creationId="{B414C152-A8CB-F217-BE0B-56CAEC072169}"/>
          </ac:picMkLst>
        </pc:picChg>
        <pc:picChg chg="add mod">
          <ac:chgData name="doug paradis" userId="ad5a92f8478ff1c4" providerId="LiveId" clId="{AF0AAD2B-8ECF-4D4F-A7F7-6E084302C89F}" dt="2025-02-13T05:15:11.665" v="684" actId="1076"/>
          <ac:picMkLst>
            <pc:docMk/>
            <pc:sldMk cId="345306298" sldId="272"/>
            <ac:picMk id="15" creationId="{BDB8FFCA-C3D3-7E7B-4D9C-EE5CBBAC20B2}"/>
          </ac:picMkLst>
        </pc:picChg>
        <pc:picChg chg="add mod">
          <ac:chgData name="doug paradis" userId="ad5a92f8478ff1c4" providerId="LiveId" clId="{AF0AAD2B-8ECF-4D4F-A7F7-6E084302C89F}" dt="2025-02-20T02:36:56.064" v="7454" actId="1076"/>
          <ac:picMkLst>
            <pc:docMk/>
            <pc:sldMk cId="345306298" sldId="272"/>
            <ac:picMk id="18" creationId="{D94EF6CE-2D83-1437-CF52-A287F0842063}"/>
          </ac:picMkLst>
        </pc:picChg>
        <pc:picChg chg="add mod">
          <ac:chgData name="doug paradis" userId="ad5a92f8478ff1c4" providerId="LiveId" clId="{AF0AAD2B-8ECF-4D4F-A7F7-6E084302C89F}" dt="2025-02-20T02:37:01.402" v="7455" actId="1076"/>
          <ac:picMkLst>
            <pc:docMk/>
            <pc:sldMk cId="345306298" sldId="272"/>
            <ac:picMk id="25" creationId="{9B0E7535-897C-9974-C504-5000C97E9EEA}"/>
          </ac:picMkLst>
        </pc:picChg>
      </pc:sldChg>
      <pc:sldChg chg="add del">
        <pc:chgData name="doug paradis" userId="ad5a92f8478ff1c4" providerId="LiveId" clId="{AF0AAD2B-8ECF-4D4F-A7F7-6E084302C89F}" dt="2025-02-21T14:00:51.672" v="16294" actId="47"/>
        <pc:sldMkLst>
          <pc:docMk/>
          <pc:sldMk cId="3080946643" sldId="273"/>
        </pc:sldMkLst>
      </pc:sldChg>
      <pc:sldChg chg="add del">
        <pc:chgData name="doug paradis" userId="ad5a92f8478ff1c4" providerId="LiveId" clId="{AF0AAD2B-8ECF-4D4F-A7F7-6E084302C89F}" dt="2025-02-21T14:00:51.672" v="16294" actId="47"/>
        <pc:sldMkLst>
          <pc:docMk/>
          <pc:sldMk cId="564393764" sldId="274"/>
        </pc:sldMkLst>
      </pc:sldChg>
      <pc:sldChg chg="add del">
        <pc:chgData name="doug paradis" userId="ad5a92f8478ff1c4" providerId="LiveId" clId="{AF0AAD2B-8ECF-4D4F-A7F7-6E084302C89F}" dt="2025-02-21T14:00:51.672" v="16294" actId="47"/>
        <pc:sldMkLst>
          <pc:docMk/>
          <pc:sldMk cId="4198703289" sldId="275"/>
        </pc:sldMkLst>
      </pc:sldChg>
      <pc:sldChg chg="add del">
        <pc:chgData name="doug paradis" userId="ad5a92f8478ff1c4" providerId="LiveId" clId="{AF0AAD2B-8ECF-4D4F-A7F7-6E084302C89F}" dt="2025-02-21T14:00:51.672" v="16294" actId="47"/>
        <pc:sldMkLst>
          <pc:docMk/>
          <pc:sldMk cId="1574352510" sldId="278"/>
        </pc:sldMkLst>
      </pc:sldChg>
      <pc:sldChg chg="add del">
        <pc:chgData name="doug paradis" userId="ad5a92f8478ff1c4" providerId="LiveId" clId="{AF0AAD2B-8ECF-4D4F-A7F7-6E084302C89F}" dt="2025-02-21T14:00:51.672" v="16294" actId="47"/>
        <pc:sldMkLst>
          <pc:docMk/>
          <pc:sldMk cId="928451034" sldId="279"/>
        </pc:sldMkLst>
      </pc:sldChg>
      <pc:sldChg chg="add del">
        <pc:chgData name="doug paradis" userId="ad5a92f8478ff1c4" providerId="LiveId" clId="{AF0AAD2B-8ECF-4D4F-A7F7-6E084302C89F}" dt="2025-02-21T14:00:51.672" v="16294" actId="47"/>
        <pc:sldMkLst>
          <pc:docMk/>
          <pc:sldMk cId="4107107166" sldId="280"/>
        </pc:sldMkLst>
      </pc:sldChg>
      <pc:sldChg chg="add del">
        <pc:chgData name="doug paradis" userId="ad5a92f8478ff1c4" providerId="LiveId" clId="{AF0AAD2B-8ECF-4D4F-A7F7-6E084302C89F}" dt="2025-02-21T14:00:51.672" v="16294" actId="47"/>
        <pc:sldMkLst>
          <pc:docMk/>
          <pc:sldMk cId="1989533682" sldId="281"/>
        </pc:sldMkLst>
      </pc:sldChg>
      <pc:sldChg chg="add del">
        <pc:chgData name="doug paradis" userId="ad5a92f8478ff1c4" providerId="LiveId" clId="{AF0AAD2B-8ECF-4D4F-A7F7-6E084302C89F}" dt="2025-02-21T14:00:51.672" v="16294" actId="47"/>
        <pc:sldMkLst>
          <pc:docMk/>
          <pc:sldMk cId="1139379520" sldId="282"/>
        </pc:sldMkLst>
      </pc:sldChg>
      <pc:sldChg chg="add del">
        <pc:chgData name="doug paradis" userId="ad5a92f8478ff1c4" providerId="LiveId" clId="{AF0AAD2B-8ECF-4D4F-A7F7-6E084302C89F}" dt="2025-02-21T14:00:51.672" v="16294" actId="47"/>
        <pc:sldMkLst>
          <pc:docMk/>
          <pc:sldMk cId="3897366398" sldId="283"/>
        </pc:sldMkLst>
      </pc:sldChg>
      <pc:sldChg chg="add del">
        <pc:chgData name="doug paradis" userId="ad5a92f8478ff1c4" providerId="LiveId" clId="{AF0AAD2B-8ECF-4D4F-A7F7-6E084302C89F}" dt="2025-02-21T14:00:51.672" v="16294" actId="47"/>
        <pc:sldMkLst>
          <pc:docMk/>
          <pc:sldMk cId="2912432157" sldId="284"/>
        </pc:sldMkLst>
      </pc:sldChg>
      <pc:sldChg chg="add del">
        <pc:chgData name="doug paradis" userId="ad5a92f8478ff1c4" providerId="LiveId" clId="{AF0AAD2B-8ECF-4D4F-A7F7-6E084302C89F}" dt="2025-02-21T14:00:51.672" v="16294" actId="47"/>
        <pc:sldMkLst>
          <pc:docMk/>
          <pc:sldMk cId="1393419266" sldId="285"/>
        </pc:sldMkLst>
      </pc:sldChg>
      <pc:sldChg chg="add del">
        <pc:chgData name="doug paradis" userId="ad5a92f8478ff1c4" providerId="LiveId" clId="{AF0AAD2B-8ECF-4D4F-A7F7-6E084302C89F}" dt="2025-02-21T14:00:51.672" v="16294" actId="47"/>
        <pc:sldMkLst>
          <pc:docMk/>
          <pc:sldMk cId="3462801851" sldId="287"/>
        </pc:sldMkLst>
      </pc:sldChg>
      <pc:sldChg chg="add del">
        <pc:chgData name="doug paradis" userId="ad5a92f8478ff1c4" providerId="LiveId" clId="{AF0AAD2B-8ECF-4D4F-A7F7-6E084302C89F}" dt="2025-02-21T14:00:51.672" v="16294" actId="47"/>
        <pc:sldMkLst>
          <pc:docMk/>
          <pc:sldMk cId="2193501236" sldId="288"/>
        </pc:sldMkLst>
      </pc:sldChg>
      <pc:sldChg chg="add del">
        <pc:chgData name="doug paradis" userId="ad5a92f8478ff1c4" providerId="LiveId" clId="{AF0AAD2B-8ECF-4D4F-A7F7-6E084302C89F}" dt="2025-02-21T14:00:51.672" v="16294" actId="47"/>
        <pc:sldMkLst>
          <pc:docMk/>
          <pc:sldMk cId="2833419732" sldId="289"/>
        </pc:sldMkLst>
      </pc:sldChg>
      <pc:sldChg chg="add del">
        <pc:chgData name="doug paradis" userId="ad5a92f8478ff1c4" providerId="LiveId" clId="{AF0AAD2B-8ECF-4D4F-A7F7-6E084302C89F}" dt="2025-02-21T14:00:51.672" v="16294" actId="47"/>
        <pc:sldMkLst>
          <pc:docMk/>
          <pc:sldMk cId="3429225966" sldId="290"/>
        </pc:sldMkLst>
      </pc:sldChg>
      <pc:sldChg chg="add del">
        <pc:chgData name="doug paradis" userId="ad5a92f8478ff1c4" providerId="LiveId" clId="{AF0AAD2B-8ECF-4D4F-A7F7-6E084302C89F}" dt="2025-02-21T14:00:51.672" v="16294" actId="47"/>
        <pc:sldMkLst>
          <pc:docMk/>
          <pc:sldMk cId="3172553981" sldId="291"/>
        </pc:sldMkLst>
      </pc:sldChg>
      <pc:sldChg chg="add del">
        <pc:chgData name="doug paradis" userId="ad5a92f8478ff1c4" providerId="LiveId" clId="{AF0AAD2B-8ECF-4D4F-A7F7-6E084302C89F}" dt="2025-02-21T14:00:51.672" v="16294" actId="47"/>
        <pc:sldMkLst>
          <pc:docMk/>
          <pc:sldMk cId="2535422543" sldId="292"/>
        </pc:sldMkLst>
      </pc:sldChg>
      <pc:sldChg chg="add del">
        <pc:chgData name="doug paradis" userId="ad5a92f8478ff1c4" providerId="LiveId" clId="{AF0AAD2B-8ECF-4D4F-A7F7-6E084302C89F}" dt="2025-02-21T14:00:51.672" v="16294" actId="47"/>
        <pc:sldMkLst>
          <pc:docMk/>
          <pc:sldMk cId="2709914517" sldId="293"/>
        </pc:sldMkLst>
      </pc:sldChg>
      <pc:sldChg chg="add del">
        <pc:chgData name="doug paradis" userId="ad5a92f8478ff1c4" providerId="LiveId" clId="{AF0AAD2B-8ECF-4D4F-A7F7-6E084302C89F}" dt="2025-02-21T14:00:51.672" v="16294" actId="47"/>
        <pc:sldMkLst>
          <pc:docMk/>
          <pc:sldMk cId="1852226547" sldId="294"/>
        </pc:sldMkLst>
      </pc:sldChg>
      <pc:sldChg chg="add del">
        <pc:chgData name="doug paradis" userId="ad5a92f8478ff1c4" providerId="LiveId" clId="{AF0AAD2B-8ECF-4D4F-A7F7-6E084302C89F}" dt="2025-02-21T14:00:51.672" v="16294" actId="47"/>
        <pc:sldMkLst>
          <pc:docMk/>
          <pc:sldMk cId="4216787220" sldId="295"/>
        </pc:sldMkLst>
      </pc:sldChg>
      <pc:sldChg chg="add del">
        <pc:chgData name="doug paradis" userId="ad5a92f8478ff1c4" providerId="LiveId" clId="{AF0AAD2B-8ECF-4D4F-A7F7-6E084302C89F}" dt="2025-02-21T14:00:51.672" v="16294" actId="47"/>
        <pc:sldMkLst>
          <pc:docMk/>
          <pc:sldMk cId="1607000511" sldId="299"/>
        </pc:sldMkLst>
      </pc:sldChg>
      <pc:sldChg chg="add del">
        <pc:chgData name="doug paradis" userId="ad5a92f8478ff1c4" providerId="LiveId" clId="{AF0AAD2B-8ECF-4D4F-A7F7-6E084302C89F}" dt="2025-02-21T14:00:51.672" v="16294" actId="47"/>
        <pc:sldMkLst>
          <pc:docMk/>
          <pc:sldMk cId="1212683671" sldId="300"/>
        </pc:sldMkLst>
      </pc:sldChg>
      <pc:sldChg chg="add del">
        <pc:chgData name="doug paradis" userId="ad5a92f8478ff1c4" providerId="LiveId" clId="{AF0AAD2B-8ECF-4D4F-A7F7-6E084302C89F}" dt="2025-02-21T14:00:51.672" v="16294" actId="47"/>
        <pc:sldMkLst>
          <pc:docMk/>
          <pc:sldMk cId="4217781837" sldId="301"/>
        </pc:sldMkLst>
      </pc:sldChg>
      <pc:sldChg chg="add del">
        <pc:chgData name="doug paradis" userId="ad5a92f8478ff1c4" providerId="LiveId" clId="{AF0AAD2B-8ECF-4D4F-A7F7-6E084302C89F}" dt="2025-02-21T14:00:51.672" v="16294" actId="47"/>
        <pc:sldMkLst>
          <pc:docMk/>
          <pc:sldMk cId="4082147499" sldId="302"/>
        </pc:sldMkLst>
      </pc:sldChg>
      <pc:sldChg chg="add del">
        <pc:chgData name="doug paradis" userId="ad5a92f8478ff1c4" providerId="LiveId" clId="{AF0AAD2B-8ECF-4D4F-A7F7-6E084302C89F}" dt="2025-02-21T14:00:51.672" v="16294" actId="47"/>
        <pc:sldMkLst>
          <pc:docMk/>
          <pc:sldMk cId="4112232338" sldId="303"/>
        </pc:sldMkLst>
      </pc:sldChg>
      <pc:sldChg chg="add del">
        <pc:chgData name="doug paradis" userId="ad5a92f8478ff1c4" providerId="LiveId" clId="{AF0AAD2B-8ECF-4D4F-A7F7-6E084302C89F}" dt="2025-02-21T14:00:51.672" v="16294" actId="47"/>
        <pc:sldMkLst>
          <pc:docMk/>
          <pc:sldMk cId="2333188674" sldId="304"/>
        </pc:sldMkLst>
      </pc:sldChg>
      <pc:sldChg chg="add del">
        <pc:chgData name="doug paradis" userId="ad5a92f8478ff1c4" providerId="LiveId" clId="{AF0AAD2B-8ECF-4D4F-A7F7-6E084302C89F}" dt="2025-02-21T14:00:51.672" v="16294" actId="47"/>
        <pc:sldMkLst>
          <pc:docMk/>
          <pc:sldMk cId="3471200319" sldId="305"/>
        </pc:sldMkLst>
      </pc:sldChg>
      <pc:sldChg chg="add del">
        <pc:chgData name="doug paradis" userId="ad5a92f8478ff1c4" providerId="LiveId" clId="{AF0AAD2B-8ECF-4D4F-A7F7-6E084302C89F}" dt="2025-02-21T14:00:51.672" v="16294" actId="47"/>
        <pc:sldMkLst>
          <pc:docMk/>
          <pc:sldMk cId="2403610007" sldId="306"/>
        </pc:sldMkLst>
      </pc:sldChg>
      <pc:sldChg chg="add del">
        <pc:chgData name="doug paradis" userId="ad5a92f8478ff1c4" providerId="LiveId" clId="{AF0AAD2B-8ECF-4D4F-A7F7-6E084302C89F}" dt="2025-02-21T14:00:51.672" v="16294" actId="47"/>
        <pc:sldMkLst>
          <pc:docMk/>
          <pc:sldMk cId="1305914874" sldId="307"/>
        </pc:sldMkLst>
      </pc:sldChg>
      <pc:sldChg chg="add del">
        <pc:chgData name="doug paradis" userId="ad5a92f8478ff1c4" providerId="LiveId" clId="{AF0AAD2B-8ECF-4D4F-A7F7-6E084302C89F}" dt="2025-02-21T14:00:51.672" v="16294" actId="47"/>
        <pc:sldMkLst>
          <pc:docMk/>
          <pc:sldMk cId="2315918848" sldId="308"/>
        </pc:sldMkLst>
      </pc:sldChg>
      <pc:sldChg chg="add del">
        <pc:chgData name="doug paradis" userId="ad5a92f8478ff1c4" providerId="LiveId" clId="{AF0AAD2B-8ECF-4D4F-A7F7-6E084302C89F}" dt="2025-02-21T14:00:51.672" v="16294" actId="47"/>
        <pc:sldMkLst>
          <pc:docMk/>
          <pc:sldMk cId="3241822361" sldId="309"/>
        </pc:sldMkLst>
      </pc:sldChg>
      <pc:sldChg chg="add del">
        <pc:chgData name="doug paradis" userId="ad5a92f8478ff1c4" providerId="LiveId" clId="{AF0AAD2B-8ECF-4D4F-A7F7-6E084302C89F}" dt="2025-02-21T14:00:51.672" v="16294" actId="47"/>
        <pc:sldMkLst>
          <pc:docMk/>
          <pc:sldMk cId="3594489218" sldId="310"/>
        </pc:sldMkLst>
      </pc:sldChg>
      <pc:sldChg chg="add del">
        <pc:chgData name="doug paradis" userId="ad5a92f8478ff1c4" providerId="LiveId" clId="{AF0AAD2B-8ECF-4D4F-A7F7-6E084302C89F}" dt="2025-02-21T14:00:51.672" v="16294" actId="47"/>
        <pc:sldMkLst>
          <pc:docMk/>
          <pc:sldMk cId="2055208259" sldId="311"/>
        </pc:sldMkLst>
      </pc:sldChg>
      <pc:sldChg chg="add del">
        <pc:chgData name="doug paradis" userId="ad5a92f8478ff1c4" providerId="LiveId" clId="{AF0AAD2B-8ECF-4D4F-A7F7-6E084302C89F}" dt="2025-02-21T14:00:51.672" v="16294" actId="47"/>
        <pc:sldMkLst>
          <pc:docMk/>
          <pc:sldMk cId="1550090760" sldId="312"/>
        </pc:sldMkLst>
      </pc:sldChg>
      <pc:sldChg chg="add del">
        <pc:chgData name="doug paradis" userId="ad5a92f8478ff1c4" providerId="LiveId" clId="{AF0AAD2B-8ECF-4D4F-A7F7-6E084302C89F}" dt="2025-02-21T14:00:51.672" v="16294" actId="47"/>
        <pc:sldMkLst>
          <pc:docMk/>
          <pc:sldMk cId="3578137159" sldId="313"/>
        </pc:sldMkLst>
      </pc:sldChg>
      <pc:sldChg chg="add del">
        <pc:chgData name="doug paradis" userId="ad5a92f8478ff1c4" providerId="LiveId" clId="{AF0AAD2B-8ECF-4D4F-A7F7-6E084302C89F}" dt="2025-02-21T14:00:51.672" v="16294" actId="47"/>
        <pc:sldMkLst>
          <pc:docMk/>
          <pc:sldMk cId="2839029328" sldId="314"/>
        </pc:sldMkLst>
      </pc:sldChg>
      <pc:sldChg chg="add del">
        <pc:chgData name="doug paradis" userId="ad5a92f8478ff1c4" providerId="LiveId" clId="{AF0AAD2B-8ECF-4D4F-A7F7-6E084302C89F}" dt="2025-02-21T14:00:51.672" v="16294" actId="47"/>
        <pc:sldMkLst>
          <pc:docMk/>
          <pc:sldMk cId="615210499" sldId="315"/>
        </pc:sldMkLst>
      </pc:sldChg>
      <pc:sldChg chg="add del">
        <pc:chgData name="doug paradis" userId="ad5a92f8478ff1c4" providerId="LiveId" clId="{AF0AAD2B-8ECF-4D4F-A7F7-6E084302C89F}" dt="2025-02-21T14:00:51.672" v="16294" actId="47"/>
        <pc:sldMkLst>
          <pc:docMk/>
          <pc:sldMk cId="1060016130" sldId="316"/>
        </pc:sldMkLst>
      </pc:sldChg>
      <pc:sldChg chg="add del">
        <pc:chgData name="doug paradis" userId="ad5a92f8478ff1c4" providerId="LiveId" clId="{AF0AAD2B-8ECF-4D4F-A7F7-6E084302C89F}" dt="2025-02-21T14:00:51.672" v="16294" actId="47"/>
        <pc:sldMkLst>
          <pc:docMk/>
          <pc:sldMk cId="3182632197" sldId="317"/>
        </pc:sldMkLst>
      </pc:sldChg>
      <pc:sldChg chg="add del">
        <pc:chgData name="doug paradis" userId="ad5a92f8478ff1c4" providerId="LiveId" clId="{AF0AAD2B-8ECF-4D4F-A7F7-6E084302C89F}" dt="2025-02-21T14:00:51.672" v="16294" actId="47"/>
        <pc:sldMkLst>
          <pc:docMk/>
          <pc:sldMk cId="352438586" sldId="318"/>
        </pc:sldMkLst>
      </pc:sldChg>
      <pc:sldChg chg="add del">
        <pc:chgData name="doug paradis" userId="ad5a92f8478ff1c4" providerId="LiveId" clId="{AF0AAD2B-8ECF-4D4F-A7F7-6E084302C89F}" dt="2025-02-21T14:00:51.672" v="16294" actId="47"/>
        <pc:sldMkLst>
          <pc:docMk/>
          <pc:sldMk cId="2027052700" sldId="319"/>
        </pc:sldMkLst>
      </pc:sldChg>
      <pc:sldChg chg="add del">
        <pc:chgData name="doug paradis" userId="ad5a92f8478ff1c4" providerId="LiveId" clId="{AF0AAD2B-8ECF-4D4F-A7F7-6E084302C89F}" dt="2025-02-21T14:00:51.672" v="16294" actId="47"/>
        <pc:sldMkLst>
          <pc:docMk/>
          <pc:sldMk cId="1261531741" sldId="321"/>
        </pc:sldMkLst>
      </pc:sldChg>
      <pc:sldChg chg="add del">
        <pc:chgData name="doug paradis" userId="ad5a92f8478ff1c4" providerId="LiveId" clId="{AF0AAD2B-8ECF-4D4F-A7F7-6E084302C89F}" dt="2025-02-21T14:00:51.672" v="16294" actId="47"/>
        <pc:sldMkLst>
          <pc:docMk/>
          <pc:sldMk cId="3058170314" sldId="322"/>
        </pc:sldMkLst>
      </pc:sldChg>
      <pc:sldChg chg="add del">
        <pc:chgData name="doug paradis" userId="ad5a92f8478ff1c4" providerId="LiveId" clId="{AF0AAD2B-8ECF-4D4F-A7F7-6E084302C89F}" dt="2025-02-21T14:00:51.672" v="16294" actId="47"/>
        <pc:sldMkLst>
          <pc:docMk/>
          <pc:sldMk cId="2246131745" sldId="323"/>
        </pc:sldMkLst>
      </pc:sldChg>
      <pc:sldChg chg="add del">
        <pc:chgData name="doug paradis" userId="ad5a92f8478ff1c4" providerId="LiveId" clId="{AF0AAD2B-8ECF-4D4F-A7F7-6E084302C89F}" dt="2025-02-21T14:00:51.672" v="16294" actId="47"/>
        <pc:sldMkLst>
          <pc:docMk/>
          <pc:sldMk cId="1368774003" sldId="325"/>
        </pc:sldMkLst>
      </pc:sldChg>
      <pc:sldChg chg="add del">
        <pc:chgData name="doug paradis" userId="ad5a92f8478ff1c4" providerId="LiveId" clId="{AF0AAD2B-8ECF-4D4F-A7F7-6E084302C89F}" dt="2025-02-21T14:00:51.672" v="16294" actId="47"/>
        <pc:sldMkLst>
          <pc:docMk/>
          <pc:sldMk cId="2408238170" sldId="326"/>
        </pc:sldMkLst>
      </pc:sldChg>
      <pc:sldChg chg="add del">
        <pc:chgData name="doug paradis" userId="ad5a92f8478ff1c4" providerId="LiveId" clId="{AF0AAD2B-8ECF-4D4F-A7F7-6E084302C89F}" dt="2025-02-21T14:00:51.672" v="16294" actId="47"/>
        <pc:sldMkLst>
          <pc:docMk/>
          <pc:sldMk cId="3634086399" sldId="327"/>
        </pc:sldMkLst>
      </pc:sldChg>
      <pc:sldChg chg="add del">
        <pc:chgData name="doug paradis" userId="ad5a92f8478ff1c4" providerId="LiveId" clId="{AF0AAD2B-8ECF-4D4F-A7F7-6E084302C89F}" dt="2025-02-21T14:00:51.672" v="16294" actId="47"/>
        <pc:sldMkLst>
          <pc:docMk/>
          <pc:sldMk cId="785847405" sldId="328"/>
        </pc:sldMkLst>
      </pc:sldChg>
      <pc:sldChg chg="add del">
        <pc:chgData name="doug paradis" userId="ad5a92f8478ff1c4" providerId="LiveId" clId="{AF0AAD2B-8ECF-4D4F-A7F7-6E084302C89F}" dt="2025-02-21T14:00:51.672" v="16294" actId="47"/>
        <pc:sldMkLst>
          <pc:docMk/>
          <pc:sldMk cId="1057687495" sldId="329"/>
        </pc:sldMkLst>
      </pc:sldChg>
      <pc:sldChg chg="add del">
        <pc:chgData name="doug paradis" userId="ad5a92f8478ff1c4" providerId="LiveId" clId="{AF0AAD2B-8ECF-4D4F-A7F7-6E084302C89F}" dt="2025-02-21T14:00:51.672" v="16294" actId="47"/>
        <pc:sldMkLst>
          <pc:docMk/>
          <pc:sldMk cId="1355764740" sldId="330"/>
        </pc:sldMkLst>
      </pc:sldChg>
      <pc:sldChg chg="add del">
        <pc:chgData name="doug paradis" userId="ad5a92f8478ff1c4" providerId="LiveId" clId="{AF0AAD2B-8ECF-4D4F-A7F7-6E084302C89F}" dt="2025-02-21T14:00:51.672" v="16294" actId="47"/>
        <pc:sldMkLst>
          <pc:docMk/>
          <pc:sldMk cId="692659759" sldId="333"/>
        </pc:sldMkLst>
      </pc:sldChg>
      <pc:sldChg chg="add del">
        <pc:chgData name="doug paradis" userId="ad5a92f8478ff1c4" providerId="LiveId" clId="{AF0AAD2B-8ECF-4D4F-A7F7-6E084302C89F}" dt="2025-02-21T14:00:51.672" v="16294" actId="47"/>
        <pc:sldMkLst>
          <pc:docMk/>
          <pc:sldMk cId="100141177" sldId="334"/>
        </pc:sldMkLst>
      </pc:sldChg>
      <pc:sldChg chg="add del">
        <pc:chgData name="doug paradis" userId="ad5a92f8478ff1c4" providerId="LiveId" clId="{AF0AAD2B-8ECF-4D4F-A7F7-6E084302C89F}" dt="2025-02-21T14:00:51.672" v="16294" actId="47"/>
        <pc:sldMkLst>
          <pc:docMk/>
          <pc:sldMk cId="431474528" sldId="335"/>
        </pc:sldMkLst>
      </pc:sldChg>
      <pc:sldChg chg="add del">
        <pc:chgData name="doug paradis" userId="ad5a92f8478ff1c4" providerId="LiveId" clId="{AF0AAD2B-8ECF-4D4F-A7F7-6E084302C89F}" dt="2025-02-21T14:00:51.672" v="16294" actId="47"/>
        <pc:sldMkLst>
          <pc:docMk/>
          <pc:sldMk cId="2281511713" sldId="336"/>
        </pc:sldMkLst>
      </pc:sldChg>
      <pc:sldChg chg="add del">
        <pc:chgData name="doug paradis" userId="ad5a92f8478ff1c4" providerId="LiveId" clId="{AF0AAD2B-8ECF-4D4F-A7F7-6E084302C89F}" dt="2025-02-21T14:00:51.672" v="16294" actId="47"/>
        <pc:sldMkLst>
          <pc:docMk/>
          <pc:sldMk cId="1388388968" sldId="338"/>
        </pc:sldMkLst>
      </pc:sldChg>
      <pc:sldChg chg="add del">
        <pc:chgData name="doug paradis" userId="ad5a92f8478ff1c4" providerId="LiveId" clId="{AF0AAD2B-8ECF-4D4F-A7F7-6E084302C89F}" dt="2025-02-21T14:00:51.672" v="16294" actId="47"/>
        <pc:sldMkLst>
          <pc:docMk/>
          <pc:sldMk cId="3978904806" sldId="339"/>
        </pc:sldMkLst>
      </pc:sldChg>
      <pc:sldChg chg="add del">
        <pc:chgData name="doug paradis" userId="ad5a92f8478ff1c4" providerId="LiveId" clId="{AF0AAD2B-8ECF-4D4F-A7F7-6E084302C89F}" dt="2025-02-21T14:00:51.672" v="16294" actId="47"/>
        <pc:sldMkLst>
          <pc:docMk/>
          <pc:sldMk cId="169468706" sldId="341"/>
        </pc:sldMkLst>
      </pc:sldChg>
      <pc:sldChg chg="add del">
        <pc:chgData name="doug paradis" userId="ad5a92f8478ff1c4" providerId="LiveId" clId="{AF0AAD2B-8ECF-4D4F-A7F7-6E084302C89F}" dt="2025-02-21T14:00:51.672" v="16294" actId="47"/>
        <pc:sldMkLst>
          <pc:docMk/>
          <pc:sldMk cId="801345365" sldId="342"/>
        </pc:sldMkLst>
      </pc:sldChg>
      <pc:sldChg chg="add del">
        <pc:chgData name="doug paradis" userId="ad5a92f8478ff1c4" providerId="LiveId" clId="{AF0AAD2B-8ECF-4D4F-A7F7-6E084302C89F}" dt="2025-02-21T14:00:51.672" v="16294" actId="47"/>
        <pc:sldMkLst>
          <pc:docMk/>
          <pc:sldMk cId="420532439" sldId="343"/>
        </pc:sldMkLst>
      </pc:sldChg>
      <pc:sldChg chg="addSp modSp del mod">
        <pc:chgData name="doug paradis" userId="ad5a92f8478ff1c4" providerId="LiveId" clId="{AF0AAD2B-8ECF-4D4F-A7F7-6E084302C89F}" dt="2025-02-20T03:07:40.205" v="7739" actId="47"/>
        <pc:sldMkLst>
          <pc:docMk/>
          <pc:sldMk cId="1456866365" sldId="344"/>
        </pc:sldMkLst>
      </pc:sldChg>
      <pc:sldChg chg="addSp delSp modSp add del mod">
        <pc:chgData name="doug paradis" userId="ad5a92f8478ff1c4" providerId="LiveId" clId="{AF0AAD2B-8ECF-4D4F-A7F7-6E084302C89F}" dt="2025-02-20T03:07:35.768" v="7738" actId="47"/>
        <pc:sldMkLst>
          <pc:docMk/>
          <pc:sldMk cId="1939110862" sldId="345"/>
        </pc:sldMkLst>
      </pc:sldChg>
      <pc:sldChg chg="addSp delSp modSp add mod">
        <pc:chgData name="doug paradis" userId="ad5a92f8478ff1c4" providerId="LiveId" clId="{AF0AAD2B-8ECF-4D4F-A7F7-6E084302C89F}" dt="2025-02-20T18:03:13.370" v="10449" actId="20577"/>
        <pc:sldMkLst>
          <pc:docMk/>
          <pc:sldMk cId="2994096186" sldId="346"/>
        </pc:sldMkLst>
        <pc:spChg chg="mod">
          <ac:chgData name="doug paradis" userId="ad5a92f8478ff1c4" providerId="LiveId" clId="{AF0AAD2B-8ECF-4D4F-A7F7-6E084302C89F}" dt="2025-02-20T17:41:25.673" v="10035" actId="1076"/>
          <ac:spMkLst>
            <pc:docMk/>
            <pc:sldMk cId="2994096186" sldId="346"/>
            <ac:spMk id="2" creationId="{C82FCB4E-70C2-D16C-AADB-3548D6141ABE}"/>
          </ac:spMkLst>
        </pc:spChg>
        <pc:spChg chg="mod">
          <ac:chgData name="doug paradis" userId="ad5a92f8478ff1c4" providerId="LiveId" clId="{AF0AAD2B-8ECF-4D4F-A7F7-6E084302C89F}" dt="2025-02-20T17:59:35.962" v="10448" actId="1076"/>
          <ac:spMkLst>
            <pc:docMk/>
            <pc:sldMk cId="2994096186" sldId="346"/>
            <ac:spMk id="3" creationId="{7247148F-5F6B-C607-7573-C98B4E60DEA0}"/>
          </ac:spMkLst>
        </pc:spChg>
        <pc:spChg chg="add mod">
          <ac:chgData name="doug paradis" userId="ad5a92f8478ff1c4" providerId="LiveId" clId="{AF0AAD2B-8ECF-4D4F-A7F7-6E084302C89F}" dt="2025-02-20T17:59:35.962" v="10448" actId="1076"/>
          <ac:spMkLst>
            <pc:docMk/>
            <pc:sldMk cId="2994096186" sldId="346"/>
            <ac:spMk id="7" creationId="{3F67758D-B98E-7CA9-6BDE-F7B5AD3BED3C}"/>
          </ac:spMkLst>
        </pc:spChg>
        <pc:spChg chg="add mod">
          <ac:chgData name="doug paradis" userId="ad5a92f8478ff1c4" providerId="LiveId" clId="{AF0AAD2B-8ECF-4D4F-A7F7-6E084302C89F}" dt="2025-02-20T18:03:13.370" v="10449" actId="20577"/>
          <ac:spMkLst>
            <pc:docMk/>
            <pc:sldMk cId="2994096186" sldId="346"/>
            <ac:spMk id="8" creationId="{36C69E2B-77C3-937A-86AF-397614136A5F}"/>
          </ac:spMkLst>
        </pc:spChg>
      </pc:sldChg>
      <pc:sldChg chg="modSp add del mod">
        <pc:chgData name="doug paradis" userId="ad5a92f8478ff1c4" providerId="LiveId" clId="{AF0AAD2B-8ECF-4D4F-A7F7-6E084302C89F}" dt="2025-02-20T03:35:35.125" v="7954" actId="47"/>
        <pc:sldMkLst>
          <pc:docMk/>
          <pc:sldMk cId="1401223891" sldId="347"/>
        </pc:sldMkLst>
      </pc:sldChg>
      <pc:sldChg chg="addSp delSp modSp add mod ord modClrScheme chgLayout">
        <pc:chgData name="doug paradis" userId="ad5a92f8478ff1c4" providerId="LiveId" clId="{AF0AAD2B-8ECF-4D4F-A7F7-6E084302C89F}" dt="2025-02-20T03:44:50.203" v="7965" actId="1076"/>
        <pc:sldMkLst>
          <pc:docMk/>
          <pc:sldMk cId="929865632" sldId="348"/>
        </pc:sldMkLst>
        <pc:spChg chg="mod">
          <ac:chgData name="doug paradis" userId="ad5a92f8478ff1c4" providerId="LiveId" clId="{AF0AAD2B-8ECF-4D4F-A7F7-6E084302C89F}" dt="2025-02-14T04:46:14.441" v="2153" actId="26606"/>
          <ac:spMkLst>
            <pc:docMk/>
            <pc:sldMk cId="929865632" sldId="348"/>
            <ac:spMk id="2" creationId="{D3CF71C9-FF57-6285-2C32-04FD35E0AEFF}"/>
          </ac:spMkLst>
        </pc:spChg>
        <pc:spChg chg="mod ord">
          <ac:chgData name="doug paradis" userId="ad5a92f8478ff1c4" providerId="LiveId" clId="{AF0AAD2B-8ECF-4D4F-A7F7-6E084302C89F}" dt="2025-02-14T04:46:14.441" v="2153" actId="26606"/>
          <ac:spMkLst>
            <pc:docMk/>
            <pc:sldMk cId="929865632" sldId="348"/>
            <ac:spMk id="5" creationId="{DAF15134-2564-6DC1-E3EE-86EFF26A856C}"/>
          </ac:spMkLst>
        </pc:spChg>
        <pc:spChg chg="mod ord">
          <ac:chgData name="doug paradis" userId="ad5a92f8478ff1c4" providerId="LiveId" clId="{AF0AAD2B-8ECF-4D4F-A7F7-6E084302C89F}" dt="2025-02-14T04:46:14.441" v="2153" actId="26606"/>
          <ac:spMkLst>
            <pc:docMk/>
            <pc:sldMk cId="929865632" sldId="348"/>
            <ac:spMk id="6" creationId="{9C7703B5-D8A9-9D35-6329-E256BB466A59}"/>
          </ac:spMkLst>
        </pc:spChg>
        <pc:spChg chg="add del mod ord">
          <ac:chgData name="doug paradis" userId="ad5a92f8478ff1c4" providerId="LiveId" clId="{AF0AAD2B-8ECF-4D4F-A7F7-6E084302C89F}" dt="2025-02-14T04:46:14.441" v="2153" actId="26606"/>
          <ac:spMkLst>
            <pc:docMk/>
            <pc:sldMk cId="929865632" sldId="348"/>
            <ac:spMk id="23" creationId="{975D807F-228C-BEC3-B705-9DC9C9539827}"/>
          </ac:spMkLst>
        </pc:spChg>
        <pc:spChg chg="add mod">
          <ac:chgData name="doug paradis" userId="ad5a92f8478ff1c4" providerId="LiveId" clId="{AF0AAD2B-8ECF-4D4F-A7F7-6E084302C89F}" dt="2025-02-16T19:18:27.437" v="2845" actId="1076"/>
          <ac:spMkLst>
            <pc:docMk/>
            <pc:sldMk cId="929865632" sldId="348"/>
            <ac:spMk id="29" creationId="{0A3FC2DF-64AF-96B5-F513-0DC2321E65CE}"/>
          </ac:spMkLst>
        </pc:spChg>
        <pc:picChg chg="add mod">
          <ac:chgData name="doug paradis" userId="ad5a92f8478ff1c4" providerId="LiveId" clId="{AF0AAD2B-8ECF-4D4F-A7F7-6E084302C89F}" dt="2025-02-16T17:41:22.585" v="2212" actId="1076"/>
          <ac:picMkLst>
            <pc:docMk/>
            <pc:sldMk cId="929865632" sldId="348"/>
            <ac:picMk id="4" creationId="{9B44DC1F-EE78-CE9D-6228-297E0584AE39}"/>
          </ac:picMkLst>
        </pc:picChg>
        <pc:picChg chg="add mod">
          <ac:chgData name="doug paradis" userId="ad5a92f8478ff1c4" providerId="LiveId" clId="{AF0AAD2B-8ECF-4D4F-A7F7-6E084302C89F}" dt="2025-02-20T03:44:50.203" v="7965" actId="1076"/>
          <ac:picMkLst>
            <pc:docMk/>
            <pc:sldMk cId="929865632" sldId="348"/>
            <ac:picMk id="8" creationId="{870D64E1-FA50-7F9B-8099-F629F97F3FE9}"/>
          </ac:picMkLst>
        </pc:picChg>
      </pc:sldChg>
      <pc:sldChg chg="addSp delSp modSp add mod ord">
        <pc:chgData name="doug paradis" userId="ad5a92f8478ff1c4" providerId="LiveId" clId="{AF0AAD2B-8ECF-4D4F-A7F7-6E084302C89F}" dt="2025-02-19T03:04:16.367" v="3622" actId="478"/>
        <pc:sldMkLst>
          <pc:docMk/>
          <pc:sldMk cId="1945002077" sldId="349"/>
        </pc:sldMkLst>
        <pc:spChg chg="mod">
          <ac:chgData name="doug paradis" userId="ad5a92f8478ff1c4" providerId="LiveId" clId="{AF0AAD2B-8ECF-4D4F-A7F7-6E084302C89F}" dt="2025-02-16T18:23:21.457" v="2251" actId="6549"/>
          <ac:spMkLst>
            <pc:docMk/>
            <pc:sldMk cId="1945002077" sldId="349"/>
            <ac:spMk id="2" creationId="{9A171F4E-AB88-D443-19FD-760CA8426FB0}"/>
          </ac:spMkLst>
        </pc:spChg>
        <pc:spChg chg="add mod">
          <ac:chgData name="doug paradis" userId="ad5a92f8478ff1c4" providerId="LiveId" clId="{AF0AAD2B-8ECF-4D4F-A7F7-6E084302C89F}" dt="2025-02-17T19:40:20.967" v="3610" actId="1076"/>
          <ac:spMkLst>
            <pc:docMk/>
            <pc:sldMk cId="1945002077" sldId="349"/>
            <ac:spMk id="7" creationId="{F327047D-FC5A-C5B8-7367-D99C57A1E9C0}"/>
          </ac:spMkLst>
        </pc:spChg>
        <pc:spChg chg="add mod">
          <ac:chgData name="doug paradis" userId="ad5a92f8478ff1c4" providerId="LiveId" clId="{AF0AAD2B-8ECF-4D4F-A7F7-6E084302C89F}" dt="2025-02-17T19:39:59.658" v="3608" actId="255"/>
          <ac:spMkLst>
            <pc:docMk/>
            <pc:sldMk cId="1945002077" sldId="349"/>
            <ac:spMk id="9" creationId="{184133B2-460A-36E4-4723-8C8623ADFBC8}"/>
          </ac:spMkLst>
        </pc:spChg>
        <pc:spChg chg="add mod">
          <ac:chgData name="doug paradis" userId="ad5a92f8478ff1c4" providerId="LiveId" clId="{AF0AAD2B-8ECF-4D4F-A7F7-6E084302C89F}" dt="2025-02-17T19:29:26.407" v="3578" actId="1076"/>
          <ac:spMkLst>
            <pc:docMk/>
            <pc:sldMk cId="1945002077" sldId="349"/>
            <ac:spMk id="13" creationId="{3C4FABA8-3D38-BC5F-FA51-F9239E198BFB}"/>
          </ac:spMkLst>
        </pc:spChg>
        <pc:spChg chg="add mod">
          <ac:chgData name="doug paradis" userId="ad5a92f8478ff1c4" providerId="LiveId" clId="{AF0AAD2B-8ECF-4D4F-A7F7-6E084302C89F}" dt="2025-02-16T18:26:45.637" v="2375" actId="1076"/>
          <ac:spMkLst>
            <pc:docMk/>
            <pc:sldMk cId="1945002077" sldId="349"/>
            <ac:spMk id="14" creationId="{B3F63A3D-72CC-6E92-9013-FBD95DFAE462}"/>
          </ac:spMkLst>
        </pc:spChg>
        <pc:spChg chg="add mod">
          <ac:chgData name="doug paradis" userId="ad5a92f8478ff1c4" providerId="LiveId" clId="{AF0AAD2B-8ECF-4D4F-A7F7-6E084302C89F}" dt="2025-02-16T18:27:13.687" v="2421" actId="20577"/>
          <ac:spMkLst>
            <pc:docMk/>
            <pc:sldMk cId="1945002077" sldId="349"/>
            <ac:spMk id="15" creationId="{6D2EB9F3-F626-C05A-165D-D6BC2BC31747}"/>
          </ac:spMkLst>
        </pc:spChg>
        <pc:spChg chg="add mod">
          <ac:chgData name="doug paradis" userId="ad5a92f8478ff1c4" providerId="LiveId" clId="{AF0AAD2B-8ECF-4D4F-A7F7-6E084302C89F}" dt="2025-02-16T18:48:19.920" v="2659" actId="1076"/>
          <ac:spMkLst>
            <pc:docMk/>
            <pc:sldMk cId="1945002077" sldId="349"/>
            <ac:spMk id="16" creationId="{D0A2EA72-1002-E80D-C933-39683EFAD82E}"/>
          </ac:spMkLst>
        </pc:spChg>
        <pc:spChg chg="add mod">
          <ac:chgData name="doug paradis" userId="ad5a92f8478ff1c4" providerId="LiveId" clId="{AF0AAD2B-8ECF-4D4F-A7F7-6E084302C89F}" dt="2025-02-16T18:28:59.427" v="2483" actId="1076"/>
          <ac:spMkLst>
            <pc:docMk/>
            <pc:sldMk cId="1945002077" sldId="349"/>
            <ac:spMk id="17" creationId="{826CCFBC-C0F9-A0F8-709F-C9953C13CAC5}"/>
          </ac:spMkLst>
        </pc:spChg>
        <pc:spChg chg="add mod">
          <ac:chgData name="doug paradis" userId="ad5a92f8478ff1c4" providerId="LiveId" clId="{AF0AAD2B-8ECF-4D4F-A7F7-6E084302C89F}" dt="2025-02-17T19:41:02.697" v="3618" actId="20577"/>
          <ac:spMkLst>
            <pc:docMk/>
            <pc:sldMk cId="1945002077" sldId="349"/>
            <ac:spMk id="18" creationId="{05C18EE8-3F4F-D68B-D466-7A06C1B45558}"/>
          </ac:spMkLst>
        </pc:spChg>
        <pc:spChg chg="add mod">
          <ac:chgData name="doug paradis" userId="ad5a92f8478ff1c4" providerId="LiveId" clId="{AF0AAD2B-8ECF-4D4F-A7F7-6E084302C89F}" dt="2025-02-16T18:30:03.137" v="2514" actId="20577"/>
          <ac:spMkLst>
            <pc:docMk/>
            <pc:sldMk cId="1945002077" sldId="349"/>
            <ac:spMk id="19" creationId="{AEDA8927-69FC-701A-11C3-70223A994313}"/>
          </ac:spMkLst>
        </pc:spChg>
        <pc:spChg chg="add mod">
          <ac:chgData name="doug paradis" userId="ad5a92f8478ff1c4" providerId="LiveId" clId="{AF0AAD2B-8ECF-4D4F-A7F7-6E084302C89F}" dt="2025-02-16T18:36:36.164" v="2584" actId="20577"/>
          <ac:spMkLst>
            <pc:docMk/>
            <pc:sldMk cId="1945002077" sldId="349"/>
            <ac:spMk id="20" creationId="{C75B2EAF-8376-BFF5-88F3-9F7171FED66F}"/>
          </ac:spMkLst>
        </pc:spChg>
        <pc:spChg chg="add mod">
          <ac:chgData name="doug paradis" userId="ad5a92f8478ff1c4" providerId="LiveId" clId="{AF0AAD2B-8ECF-4D4F-A7F7-6E084302C89F}" dt="2025-02-17T19:29:37.048" v="3581" actId="1076"/>
          <ac:spMkLst>
            <pc:docMk/>
            <pc:sldMk cId="1945002077" sldId="349"/>
            <ac:spMk id="21" creationId="{96964A5C-DB6C-00AD-6E92-BE78ACA8787A}"/>
          </ac:spMkLst>
        </pc:spChg>
        <pc:spChg chg="add del mod">
          <ac:chgData name="doug paradis" userId="ad5a92f8478ff1c4" providerId="LiveId" clId="{AF0AAD2B-8ECF-4D4F-A7F7-6E084302C89F}" dt="2025-02-16T18:24:10.353" v="2327" actId="20577"/>
          <ac:spMkLst>
            <pc:docMk/>
            <pc:sldMk cId="1945002077" sldId="349"/>
            <ac:spMk id="23" creationId="{3CD00A2E-937D-F7EE-32B1-6EB9AD787D38}"/>
          </ac:spMkLst>
        </pc:spChg>
        <pc:spChg chg="add mod">
          <ac:chgData name="doug paradis" userId="ad5a92f8478ff1c4" providerId="LiveId" clId="{AF0AAD2B-8ECF-4D4F-A7F7-6E084302C89F}" dt="2025-02-16T19:08:24.110" v="2817" actId="207"/>
          <ac:spMkLst>
            <pc:docMk/>
            <pc:sldMk cId="1945002077" sldId="349"/>
            <ac:spMk id="24" creationId="{77A798B5-5591-FE0B-543F-EE384E2601B1}"/>
          </ac:spMkLst>
        </pc:spChg>
        <pc:spChg chg="add mod">
          <ac:chgData name="doug paradis" userId="ad5a92f8478ff1c4" providerId="LiveId" clId="{AF0AAD2B-8ECF-4D4F-A7F7-6E084302C89F}" dt="2025-02-16T19:08:40.033" v="2821" actId="207"/>
          <ac:spMkLst>
            <pc:docMk/>
            <pc:sldMk cId="1945002077" sldId="349"/>
            <ac:spMk id="25" creationId="{584DD46D-3D43-67A9-30A7-99A4A700E7E0}"/>
          </ac:spMkLst>
        </pc:spChg>
        <pc:spChg chg="add mod">
          <ac:chgData name="doug paradis" userId="ad5a92f8478ff1c4" providerId="LiveId" clId="{AF0AAD2B-8ECF-4D4F-A7F7-6E084302C89F}" dt="2025-02-16T19:08:36.511" v="2820" actId="207"/>
          <ac:spMkLst>
            <pc:docMk/>
            <pc:sldMk cId="1945002077" sldId="349"/>
            <ac:spMk id="26" creationId="{500FFE0C-3E01-E64E-0436-A89A6DBD7053}"/>
          </ac:spMkLst>
        </pc:spChg>
        <pc:spChg chg="add mod">
          <ac:chgData name="doug paradis" userId="ad5a92f8478ff1c4" providerId="LiveId" clId="{AF0AAD2B-8ECF-4D4F-A7F7-6E084302C89F}" dt="2025-02-16T19:08:33.303" v="2819" actId="207"/>
          <ac:spMkLst>
            <pc:docMk/>
            <pc:sldMk cId="1945002077" sldId="349"/>
            <ac:spMk id="27" creationId="{B0AE50D7-8354-4E92-3C4F-60228554F8AC}"/>
          </ac:spMkLst>
        </pc:spChg>
        <pc:spChg chg="add mod">
          <ac:chgData name="doug paradis" userId="ad5a92f8478ff1c4" providerId="LiveId" clId="{AF0AAD2B-8ECF-4D4F-A7F7-6E084302C89F}" dt="2025-02-16T19:08:28.165" v="2818" actId="207"/>
          <ac:spMkLst>
            <pc:docMk/>
            <pc:sldMk cId="1945002077" sldId="349"/>
            <ac:spMk id="28" creationId="{1279FF27-1173-F822-6ACC-64667CF4D6BA}"/>
          </ac:spMkLst>
        </pc:spChg>
        <pc:spChg chg="add mod">
          <ac:chgData name="doug paradis" userId="ad5a92f8478ff1c4" providerId="LiveId" clId="{AF0AAD2B-8ECF-4D4F-A7F7-6E084302C89F}" dt="2025-02-16T19:05:45.408" v="2807" actId="1076"/>
          <ac:spMkLst>
            <pc:docMk/>
            <pc:sldMk cId="1945002077" sldId="349"/>
            <ac:spMk id="30" creationId="{BED3FFEC-7A6E-8040-50D3-8DBA165B158F}"/>
          </ac:spMkLst>
        </pc:spChg>
        <pc:spChg chg="add mod">
          <ac:chgData name="doug paradis" userId="ad5a92f8478ff1c4" providerId="LiveId" clId="{AF0AAD2B-8ECF-4D4F-A7F7-6E084302C89F}" dt="2025-02-16T19:18:21.679" v="2844"/>
          <ac:spMkLst>
            <pc:docMk/>
            <pc:sldMk cId="1945002077" sldId="349"/>
            <ac:spMk id="31" creationId="{2050EF41-C94F-B6CA-00FB-98923CA21A23}"/>
          </ac:spMkLst>
        </pc:spChg>
        <pc:picChg chg="add mod">
          <ac:chgData name="doug paradis" userId="ad5a92f8478ff1c4" providerId="LiveId" clId="{AF0AAD2B-8ECF-4D4F-A7F7-6E084302C89F}" dt="2025-02-17T19:29:22.621" v="3577" actId="1076"/>
          <ac:picMkLst>
            <pc:docMk/>
            <pc:sldMk cId="1945002077" sldId="349"/>
            <ac:picMk id="4" creationId="{894725D1-DC0C-E06D-1712-DF0E370F46E8}"/>
          </ac:picMkLst>
        </pc:picChg>
        <pc:picChg chg="add mod">
          <ac:chgData name="doug paradis" userId="ad5a92f8478ff1c4" providerId="LiveId" clId="{AF0AAD2B-8ECF-4D4F-A7F7-6E084302C89F}" dt="2025-02-16T18:28:52.426" v="2482" actId="1076"/>
          <ac:picMkLst>
            <pc:docMk/>
            <pc:sldMk cId="1945002077" sldId="349"/>
            <ac:picMk id="8" creationId="{9940406F-F2D8-5967-3D16-197DF08FA4FD}"/>
          </ac:picMkLst>
        </pc:picChg>
        <pc:picChg chg="add mod">
          <ac:chgData name="doug paradis" userId="ad5a92f8478ff1c4" providerId="LiveId" clId="{AF0AAD2B-8ECF-4D4F-A7F7-6E084302C89F}" dt="2025-02-16T18:19:17.342" v="2238" actId="1076"/>
          <ac:picMkLst>
            <pc:docMk/>
            <pc:sldMk cId="1945002077" sldId="349"/>
            <ac:picMk id="10" creationId="{BA3F4425-1641-65F3-6F8B-F1B97DB5722C}"/>
          </ac:picMkLst>
        </pc:picChg>
        <pc:picChg chg="add mod">
          <ac:chgData name="doug paradis" userId="ad5a92f8478ff1c4" providerId="LiveId" clId="{AF0AAD2B-8ECF-4D4F-A7F7-6E084302C89F}" dt="2025-02-17T19:29:31.679" v="3580" actId="1076"/>
          <ac:picMkLst>
            <pc:docMk/>
            <pc:sldMk cId="1945002077" sldId="349"/>
            <ac:picMk id="12" creationId="{C48BE179-8495-9AFD-B820-E40BB5DC6E7B}"/>
          </ac:picMkLst>
        </pc:picChg>
      </pc:sldChg>
      <pc:sldChg chg="add del">
        <pc:chgData name="doug paradis" userId="ad5a92f8478ff1c4" providerId="LiveId" clId="{AF0AAD2B-8ECF-4D4F-A7F7-6E084302C89F}" dt="2025-02-14T04:39:56.694" v="2001"/>
        <pc:sldMkLst>
          <pc:docMk/>
          <pc:sldMk cId="3580408296" sldId="349"/>
        </pc:sldMkLst>
      </pc:sldChg>
      <pc:sldChg chg="addSp delSp modSp add mod ord">
        <pc:chgData name="doug paradis" userId="ad5a92f8478ff1c4" providerId="LiveId" clId="{AF0AAD2B-8ECF-4D4F-A7F7-6E084302C89F}" dt="2025-02-20T18:49:15.938" v="10489"/>
        <pc:sldMkLst>
          <pc:docMk/>
          <pc:sldMk cId="3472895595" sldId="350"/>
        </pc:sldMkLst>
        <pc:spChg chg="mod">
          <ac:chgData name="doug paradis" userId="ad5a92f8478ff1c4" providerId="LiveId" clId="{AF0AAD2B-8ECF-4D4F-A7F7-6E084302C89F}" dt="2025-02-20T04:01:13.559" v="8179" actId="6549"/>
          <ac:spMkLst>
            <pc:docMk/>
            <pc:sldMk cId="3472895595" sldId="350"/>
            <ac:spMk id="2" creationId="{2C2A6461-F116-BDA4-3E49-31506549FDED}"/>
          </ac:spMkLst>
        </pc:spChg>
        <pc:spChg chg="add mod">
          <ac:chgData name="doug paradis" userId="ad5a92f8478ff1c4" providerId="LiveId" clId="{AF0AAD2B-8ECF-4D4F-A7F7-6E084302C89F}" dt="2025-02-20T03:53:19.126" v="8009" actId="14100"/>
          <ac:spMkLst>
            <pc:docMk/>
            <pc:sldMk cId="3472895595" sldId="350"/>
            <ac:spMk id="7" creationId="{D1572B19-AE50-2845-A216-4A222782BD4D}"/>
          </ac:spMkLst>
        </pc:spChg>
        <pc:spChg chg="add mod">
          <ac:chgData name="doug paradis" userId="ad5a92f8478ff1c4" providerId="LiveId" clId="{AF0AAD2B-8ECF-4D4F-A7F7-6E084302C89F}" dt="2025-02-20T03:54:01.103" v="8027" actId="113"/>
          <ac:spMkLst>
            <pc:docMk/>
            <pc:sldMk cId="3472895595" sldId="350"/>
            <ac:spMk id="8" creationId="{CF32108E-B97A-4F36-7BE6-F4226048348E}"/>
          </ac:spMkLst>
        </pc:spChg>
        <pc:spChg chg="mod">
          <ac:chgData name="doug paradis" userId="ad5a92f8478ff1c4" providerId="LiveId" clId="{AF0AAD2B-8ECF-4D4F-A7F7-6E084302C89F}" dt="2025-02-20T03:57:39.507" v="8166" actId="1076"/>
          <ac:spMkLst>
            <pc:docMk/>
            <pc:sldMk cId="3472895595" sldId="350"/>
            <ac:spMk id="23" creationId="{F0FAE0C3-887F-766D-0910-AD780AC4648A}"/>
          </ac:spMkLst>
        </pc:spChg>
        <pc:picChg chg="add mod">
          <ac:chgData name="doug paradis" userId="ad5a92f8478ff1c4" providerId="LiveId" clId="{AF0AAD2B-8ECF-4D4F-A7F7-6E084302C89F}" dt="2025-02-20T03:52:43.562" v="8003" actId="1076"/>
          <ac:picMkLst>
            <pc:docMk/>
            <pc:sldMk cId="3472895595" sldId="350"/>
            <ac:picMk id="4" creationId="{4C2764FD-35D1-C86E-D14A-F36CA52E8A1A}"/>
          </ac:picMkLst>
        </pc:picChg>
        <pc:picChg chg="add mod">
          <ac:chgData name="doug paradis" userId="ad5a92f8478ff1c4" providerId="LiveId" clId="{AF0AAD2B-8ECF-4D4F-A7F7-6E084302C89F}" dt="2025-02-20T03:55:07.097" v="8031" actId="1076"/>
          <ac:picMkLst>
            <pc:docMk/>
            <pc:sldMk cId="3472895595" sldId="350"/>
            <ac:picMk id="10" creationId="{D82269B4-EFE8-98D7-B262-0931A315EA60}"/>
          </ac:picMkLst>
        </pc:picChg>
        <pc:picChg chg="add mod">
          <ac:chgData name="doug paradis" userId="ad5a92f8478ff1c4" providerId="LiveId" clId="{AF0AAD2B-8ECF-4D4F-A7F7-6E084302C89F}" dt="2025-02-20T03:59:43.776" v="8170" actId="1076"/>
          <ac:picMkLst>
            <pc:docMk/>
            <pc:sldMk cId="3472895595" sldId="350"/>
            <ac:picMk id="13" creationId="{7E351B07-EA66-F3DE-9BD1-5007DC687961}"/>
          </ac:picMkLst>
        </pc:picChg>
        <pc:cxnChg chg="add mod">
          <ac:chgData name="doug paradis" userId="ad5a92f8478ff1c4" providerId="LiveId" clId="{AF0AAD2B-8ECF-4D4F-A7F7-6E084302C89F}" dt="2025-02-20T04:00:48.715" v="8174" actId="1076"/>
          <ac:cxnSpMkLst>
            <pc:docMk/>
            <pc:sldMk cId="3472895595" sldId="350"/>
            <ac:cxnSpMk id="14" creationId="{06E0B7C4-4975-7536-82B1-C6A82ACD6F5F}"/>
          </ac:cxnSpMkLst>
        </pc:cxnChg>
        <pc:cxnChg chg="add mod">
          <ac:chgData name="doug paradis" userId="ad5a92f8478ff1c4" providerId="LiveId" clId="{AF0AAD2B-8ECF-4D4F-A7F7-6E084302C89F}" dt="2025-02-20T03:55:43.618" v="8035" actId="14100"/>
          <ac:cxnSpMkLst>
            <pc:docMk/>
            <pc:sldMk cId="3472895595" sldId="350"/>
            <ac:cxnSpMk id="20" creationId="{B43F44C5-5624-76C1-5869-57D50F3C1C03}"/>
          </ac:cxnSpMkLst>
        </pc:cxnChg>
      </pc:sldChg>
      <pc:sldChg chg="addSp delSp modSp add mod ord">
        <pc:chgData name="doug paradis" userId="ad5a92f8478ff1c4" providerId="LiveId" clId="{AF0AAD2B-8ECF-4D4F-A7F7-6E084302C89F}" dt="2025-02-20T16:59:04.594" v="9499" actId="478"/>
        <pc:sldMkLst>
          <pc:docMk/>
          <pc:sldMk cId="2662251710" sldId="351"/>
        </pc:sldMkLst>
        <pc:spChg chg="mod">
          <ac:chgData name="doug paradis" userId="ad5a92f8478ff1c4" providerId="LiveId" clId="{AF0AAD2B-8ECF-4D4F-A7F7-6E084302C89F}" dt="2025-02-17T00:40:15.532" v="3009" actId="20577"/>
          <ac:spMkLst>
            <pc:docMk/>
            <pc:sldMk cId="2662251710" sldId="351"/>
            <ac:spMk id="2" creationId="{3EDD7DF6-088D-5FCB-F1D7-A3439585D130}"/>
          </ac:spMkLst>
        </pc:spChg>
        <pc:spChg chg="add mod">
          <ac:chgData name="doug paradis" userId="ad5a92f8478ff1c4" providerId="LiveId" clId="{AF0AAD2B-8ECF-4D4F-A7F7-6E084302C89F}" dt="2025-02-17T00:41:33.499" v="3081" actId="255"/>
          <ac:spMkLst>
            <pc:docMk/>
            <pc:sldMk cId="2662251710" sldId="351"/>
            <ac:spMk id="7" creationId="{89755979-FD6E-2A57-54A3-0709CC4BE63D}"/>
          </ac:spMkLst>
        </pc:spChg>
        <pc:spChg chg="add mod">
          <ac:chgData name="doug paradis" userId="ad5a92f8478ff1c4" providerId="LiveId" clId="{AF0AAD2B-8ECF-4D4F-A7F7-6E084302C89F}" dt="2025-02-17T00:37:48.236" v="2979" actId="15"/>
          <ac:spMkLst>
            <pc:docMk/>
            <pc:sldMk cId="2662251710" sldId="351"/>
            <ac:spMk id="9" creationId="{1953A75E-4F54-5303-5DC2-A584CC3AE4C2}"/>
          </ac:spMkLst>
        </pc:spChg>
        <pc:spChg chg="add mod">
          <ac:chgData name="doug paradis" userId="ad5a92f8478ff1c4" providerId="LiveId" clId="{AF0AAD2B-8ECF-4D4F-A7F7-6E084302C89F}" dt="2025-02-17T00:53:58.058" v="3277" actId="1076"/>
          <ac:spMkLst>
            <pc:docMk/>
            <pc:sldMk cId="2662251710" sldId="351"/>
            <ac:spMk id="10" creationId="{CC4226D2-D86E-5901-4955-6D8B5EABC2FD}"/>
          </ac:spMkLst>
        </pc:spChg>
      </pc:sldChg>
      <pc:sldChg chg="addSp delSp modSp add mod ord">
        <pc:chgData name="doug paradis" userId="ad5a92f8478ff1c4" providerId="LiveId" clId="{AF0AAD2B-8ECF-4D4F-A7F7-6E084302C89F}" dt="2025-02-20T16:52:20.099" v="9412" actId="1076"/>
        <pc:sldMkLst>
          <pc:docMk/>
          <pc:sldMk cId="3553136932" sldId="352"/>
        </pc:sldMkLst>
        <pc:spChg chg="add mod">
          <ac:chgData name="doug paradis" userId="ad5a92f8478ff1c4" providerId="LiveId" clId="{AF0AAD2B-8ECF-4D4F-A7F7-6E084302C89F}" dt="2025-02-20T16:51:41.892" v="9409" actId="1076"/>
          <ac:spMkLst>
            <pc:docMk/>
            <pc:sldMk cId="3553136932" sldId="352"/>
            <ac:spMk id="3" creationId="{108DA91F-6ABC-A37D-1B13-234F84B6ABF9}"/>
          </ac:spMkLst>
        </pc:spChg>
        <pc:spChg chg="add mod">
          <ac:chgData name="doug paradis" userId="ad5a92f8478ff1c4" providerId="LiveId" clId="{AF0AAD2B-8ECF-4D4F-A7F7-6E084302C89F}" dt="2025-02-20T16:51:04.855" v="9405" actId="1076"/>
          <ac:spMkLst>
            <pc:docMk/>
            <pc:sldMk cId="3553136932" sldId="352"/>
            <ac:spMk id="4" creationId="{82521CE8-ADB4-FD69-62E4-AD4F63746DA0}"/>
          </ac:spMkLst>
        </pc:spChg>
        <pc:spChg chg="mod">
          <ac:chgData name="doug paradis" userId="ad5a92f8478ff1c4" providerId="LiveId" clId="{AF0AAD2B-8ECF-4D4F-A7F7-6E084302C89F}" dt="2025-02-20T16:52:20.099" v="9412" actId="1076"/>
          <ac:spMkLst>
            <pc:docMk/>
            <pc:sldMk cId="3553136932" sldId="352"/>
            <ac:spMk id="7" creationId="{8B447E22-D371-FF53-E3C6-EDC41F52D618}"/>
          </ac:spMkLst>
        </pc:spChg>
      </pc:sldChg>
      <pc:sldChg chg="addSp delSp modSp add del mod">
        <pc:chgData name="doug paradis" userId="ad5a92f8478ff1c4" providerId="LiveId" clId="{AF0AAD2B-8ECF-4D4F-A7F7-6E084302C89F}" dt="2025-02-20T03:07:35.768" v="7738" actId="47"/>
        <pc:sldMkLst>
          <pc:docMk/>
          <pc:sldMk cId="3956215094" sldId="353"/>
        </pc:sldMkLst>
      </pc:sldChg>
      <pc:sldChg chg="addSp modSp add del mod">
        <pc:chgData name="doug paradis" userId="ad5a92f8478ff1c4" providerId="LiveId" clId="{AF0AAD2B-8ECF-4D4F-A7F7-6E084302C89F}" dt="2025-02-20T03:07:35.768" v="7738" actId="47"/>
        <pc:sldMkLst>
          <pc:docMk/>
          <pc:sldMk cId="727469142" sldId="354"/>
        </pc:sldMkLst>
      </pc:sldChg>
      <pc:sldChg chg="modSp add mod">
        <pc:chgData name="doug paradis" userId="ad5a92f8478ff1c4" providerId="LiveId" clId="{AF0AAD2B-8ECF-4D4F-A7F7-6E084302C89F}" dt="2025-02-19T21:52:24.271" v="4972" actId="20577"/>
        <pc:sldMkLst>
          <pc:docMk/>
          <pc:sldMk cId="3498499194" sldId="355"/>
        </pc:sldMkLst>
        <pc:spChg chg="mod">
          <ac:chgData name="doug paradis" userId="ad5a92f8478ff1c4" providerId="LiveId" clId="{AF0AAD2B-8ECF-4D4F-A7F7-6E084302C89F}" dt="2025-02-19T21:44:51.692" v="4807" actId="1076"/>
          <ac:spMkLst>
            <pc:docMk/>
            <pc:sldMk cId="3498499194" sldId="355"/>
            <ac:spMk id="2" creationId="{752F98CD-F17D-3D73-2B07-724E60252D10}"/>
          </ac:spMkLst>
        </pc:spChg>
        <pc:spChg chg="mod">
          <ac:chgData name="doug paradis" userId="ad5a92f8478ff1c4" providerId="LiveId" clId="{AF0AAD2B-8ECF-4D4F-A7F7-6E084302C89F}" dt="2025-02-19T21:52:24.271" v="4972" actId="20577"/>
          <ac:spMkLst>
            <pc:docMk/>
            <pc:sldMk cId="3498499194" sldId="355"/>
            <ac:spMk id="3" creationId="{8DADB153-A27D-7036-FBD0-DD582A56E057}"/>
          </ac:spMkLst>
        </pc:spChg>
      </pc:sldChg>
      <pc:sldChg chg="addSp delSp modSp add mod">
        <pc:chgData name="doug paradis" userId="ad5a92f8478ff1c4" providerId="LiveId" clId="{AF0AAD2B-8ECF-4D4F-A7F7-6E084302C89F}" dt="2025-02-20T17:22:29.250" v="9730" actId="1076"/>
        <pc:sldMkLst>
          <pc:docMk/>
          <pc:sldMk cId="4288725190" sldId="356"/>
        </pc:sldMkLst>
        <pc:spChg chg="mod">
          <ac:chgData name="doug paradis" userId="ad5a92f8478ff1c4" providerId="LiveId" clId="{AF0AAD2B-8ECF-4D4F-A7F7-6E084302C89F}" dt="2025-02-20T17:17:06.643" v="9571" actId="1076"/>
          <ac:spMkLst>
            <pc:docMk/>
            <pc:sldMk cId="4288725190" sldId="356"/>
            <ac:spMk id="2" creationId="{DF9AF32F-1012-06FC-2ABB-EFA951FF34D3}"/>
          </ac:spMkLst>
        </pc:spChg>
        <pc:spChg chg="add mod">
          <ac:chgData name="doug paradis" userId="ad5a92f8478ff1c4" providerId="LiveId" clId="{AF0AAD2B-8ECF-4D4F-A7F7-6E084302C89F}" dt="2025-02-20T17:17:17.204" v="9572" actId="1076"/>
          <ac:spMkLst>
            <pc:docMk/>
            <pc:sldMk cId="4288725190" sldId="356"/>
            <ac:spMk id="12" creationId="{5BEFFAE6-4287-1C2E-3EC4-1ADF1431C1B3}"/>
          </ac:spMkLst>
        </pc:spChg>
        <pc:spChg chg="add mod">
          <ac:chgData name="doug paradis" userId="ad5a92f8478ff1c4" providerId="LiveId" clId="{AF0AAD2B-8ECF-4D4F-A7F7-6E084302C89F}" dt="2025-02-20T17:17:17.204" v="9572" actId="1076"/>
          <ac:spMkLst>
            <pc:docMk/>
            <pc:sldMk cId="4288725190" sldId="356"/>
            <ac:spMk id="13" creationId="{7D77FE9B-B7BD-161E-B471-62947B27B473}"/>
          </ac:spMkLst>
        </pc:spChg>
        <pc:spChg chg="add mod">
          <ac:chgData name="doug paradis" userId="ad5a92f8478ff1c4" providerId="LiveId" clId="{AF0AAD2B-8ECF-4D4F-A7F7-6E084302C89F}" dt="2025-02-20T17:17:17.204" v="9572" actId="1076"/>
          <ac:spMkLst>
            <pc:docMk/>
            <pc:sldMk cId="4288725190" sldId="356"/>
            <ac:spMk id="19" creationId="{4B70099B-3C0D-F3F4-3427-6DF38FC2CEC6}"/>
          </ac:spMkLst>
        </pc:spChg>
        <pc:spChg chg="add mod">
          <ac:chgData name="doug paradis" userId="ad5a92f8478ff1c4" providerId="LiveId" clId="{AF0AAD2B-8ECF-4D4F-A7F7-6E084302C89F}" dt="2025-02-20T17:22:29.250" v="9730" actId="1076"/>
          <ac:spMkLst>
            <pc:docMk/>
            <pc:sldMk cId="4288725190" sldId="356"/>
            <ac:spMk id="25" creationId="{D98A0105-6F13-2AEA-9C7C-AB3FDEB8B8E3}"/>
          </ac:spMkLst>
        </pc:spChg>
        <pc:picChg chg="add mod">
          <ac:chgData name="doug paradis" userId="ad5a92f8478ff1c4" providerId="LiveId" clId="{AF0AAD2B-8ECF-4D4F-A7F7-6E084302C89F}" dt="2025-02-20T17:17:17.204" v="9572" actId="1076"/>
          <ac:picMkLst>
            <pc:docMk/>
            <pc:sldMk cId="4288725190" sldId="356"/>
            <ac:picMk id="11" creationId="{AB445373-A82E-1A73-0A0A-4069E10F77A9}"/>
          </ac:picMkLst>
        </pc:picChg>
        <pc:cxnChg chg="add mod">
          <ac:chgData name="doug paradis" userId="ad5a92f8478ff1c4" providerId="LiveId" clId="{AF0AAD2B-8ECF-4D4F-A7F7-6E084302C89F}" dt="2025-02-20T17:17:17.204" v="9572" actId="1076"/>
          <ac:cxnSpMkLst>
            <pc:docMk/>
            <pc:sldMk cId="4288725190" sldId="356"/>
            <ac:cxnSpMk id="15" creationId="{BCE26D5C-AA12-E2B0-B803-C7D0253EE3B1}"/>
          </ac:cxnSpMkLst>
        </pc:cxnChg>
        <pc:cxnChg chg="add mod">
          <ac:chgData name="doug paradis" userId="ad5a92f8478ff1c4" providerId="LiveId" clId="{AF0AAD2B-8ECF-4D4F-A7F7-6E084302C89F}" dt="2025-02-20T17:17:17.204" v="9572" actId="1076"/>
          <ac:cxnSpMkLst>
            <pc:docMk/>
            <pc:sldMk cId="4288725190" sldId="356"/>
            <ac:cxnSpMk id="20" creationId="{299D2554-7389-A3F2-BC14-60D2EC092D2F}"/>
          </ac:cxnSpMkLst>
        </pc:cxnChg>
      </pc:sldChg>
      <pc:sldChg chg="addSp delSp modSp add mod">
        <pc:chgData name="doug paradis" userId="ad5a92f8478ff1c4" providerId="LiveId" clId="{AF0AAD2B-8ECF-4D4F-A7F7-6E084302C89F}" dt="2025-02-22T00:58:31.804" v="21338" actId="1076"/>
        <pc:sldMkLst>
          <pc:docMk/>
          <pc:sldMk cId="2399943677" sldId="357"/>
        </pc:sldMkLst>
        <pc:spChg chg="mod">
          <ac:chgData name="doug paradis" userId="ad5a92f8478ff1c4" providerId="LiveId" clId="{AF0AAD2B-8ECF-4D4F-A7F7-6E084302C89F}" dt="2025-02-22T00:58:31.804" v="21338" actId="1076"/>
          <ac:spMkLst>
            <pc:docMk/>
            <pc:sldMk cId="2399943677" sldId="357"/>
            <ac:spMk id="2" creationId="{F26F4909-C30B-EF9C-F5D0-8336CB83F3B2}"/>
          </ac:spMkLst>
        </pc:spChg>
        <pc:spChg chg="add del mod ord">
          <ac:chgData name="doug paradis" userId="ad5a92f8478ff1c4" providerId="LiveId" clId="{AF0AAD2B-8ECF-4D4F-A7F7-6E084302C89F}" dt="2025-02-20T17:25:44.154" v="9810" actId="1076"/>
          <ac:spMkLst>
            <pc:docMk/>
            <pc:sldMk cId="2399943677" sldId="357"/>
            <ac:spMk id="12" creationId="{1B5E3095-7D4E-85D3-58CD-59CD503480C0}"/>
          </ac:spMkLst>
        </pc:spChg>
        <pc:spChg chg="mod ord">
          <ac:chgData name="doug paradis" userId="ad5a92f8478ff1c4" providerId="LiveId" clId="{AF0AAD2B-8ECF-4D4F-A7F7-6E084302C89F}" dt="2025-02-20T17:25:50.283" v="9811" actId="1076"/>
          <ac:spMkLst>
            <pc:docMk/>
            <pc:sldMk cId="2399943677" sldId="357"/>
            <ac:spMk id="13" creationId="{6FA8129D-B380-EAA7-CBE4-2530772639BE}"/>
          </ac:spMkLst>
        </pc:spChg>
        <pc:spChg chg="mod">
          <ac:chgData name="doug paradis" userId="ad5a92f8478ff1c4" providerId="LiveId" clId="{AF0AAD2B-8ECF-4D4F-A7F7-6E084302C89F}" dt="2025-02-22T00:58:26.150" v="21337" actId="1076"/>
          <ac:spMkLst>
            <pc:docMk/>
            <pc:sldMk cId="2399943677" sldId="357"/>
            <ac:spMk id="19" creationId="{25008FA1-EFE0-E2B5-DE21-78D252DA03C4}"/>
          </ac:spMkLst>
        </pc:spChg>
        <pc:picChg chg="add mod">
          <ac:chgData name="doug paradis" userId="ad5a92f8478ff1c4" providerId="LiveId" clId="{AF0AAD2B-8ECF-4D4F-A7F7-6E084302C89F}" dt="2025-02-20T17:25:36.980" v="9809" actId="1076"/>
          <ac:picMkLst>
            <pc:docMk/>
            <pc:sldMk cId="2399943677" sldId="357"/>
            <ac:picMk id="6" creationId="{1E209A45-D4F7-4E4A-B1B2-25B914F41A27}"/>
          </ac:picMkLst>
        </pc:picChg>
      </pc:sldChg>
      <pc:sldChg chg="addSp delSp modSp add mod">
        <pc:chgData name="doug paradis" userId="ad5a92f8478ff1c4" providerId="LiveId" clId="{AF0AAD2B-8ECF-4D4F-A7F7-6E084302C89F}" dt="2025-02-22T01:00:30.620" v="21363" actId="21"/>
        <pc:sldMkLst>
          <pc:docMk/>
          <pc:sldMk cId="1220417970" sldId="358"/>
        </pc:sldMkLst>
        <pc:spChg chg="add del mod">
          <ac:chgData name="doug paradis" userId="ad5a92f8478ff1c4" providerId="LiveId" clId="{AF0AAD2B-8ECF-4D4F-A7F7-6E084302C89F}" dt="2025-02-22T01:00:30.620" v="21363" actId="21"/>
          <ac:spMkLst>
            <pc:docMk/>
            <pc:sldMk cId="1220417970" sldId="358"/>
            <ac:spMk id="3" creationId="{D42653F0-67A6-04F6-FF43-8A7F235429BD}"/>
          </ac:spMkLst>
        </pc:spChg>
        <pc:spChg chg="mod ord">
          <ac:chgData name="doug paradis" userId="ad5a92f8478ff1c4" providerId="LiveId" clId="{AF0AAD2B-8ECF-4D4F-A7F7-6E084302C89F}" dt="2025-02-20T00:54:44.239" v="7315" actId="1076"/>
          <ac:spMkLst>
            <pc:docMk/>
            <pc:sldMk cId="1220417970" sldId="358"/>
            <ac:spMk id="12" creationId="{9691B92D-D0A7-632F-01DB-4D54F4C41BC6}"/>
          </ac:spMkLst>
        </pc:spChg>
        <pc:spChg chg="mod ord">
          <ac:chgData name="doug paradis" userId="ad5a92f8478ff1c4" providerId="LiveId" clId="{AF0AAD2B-8ECF-4D4F-A7F7-6E084302C89F}" dt="2025-02-20T00:56:34.888" v="7347" actId="20577"/>
          <ac:spMkLst>
            <pc:docMk/>
            <pc:sldMk cId="1220417970" sldId="358"/>
            <ac:spMk id="13" creationId="{B4F910BC-C4BE-2BD8-355B-D92D969454B3}"/>
          </ac:spMkLst>
        </pc:spChg>
        <pc:spChg chg="mod">
          <ac:chgData name="doug paradis" userId="ad5a92f8478ff1c4" providerId="LiveId" clId="{AF0AAD2B-8ECF-4D4F-A7F7-6E084302C89F}" dt="2025-02-20T17:27:11.502" v="9817" actId="20577"/>
          <ac:spMkLst>
            <pc:docMk/>
            <pc:sldMk cId="1220417970" sldId="358"/>
            <ac:spMk id="19" creationId="{1CCDEBC4-F3AA-D384-A7DC-8DA9A6AEEB4D}"/>
          </ac:spMkLst>
        </pc:spChg>
        <pc:picChg chg="add mod">
          <ac:chgData name="doug paradis" userId="ad5a92f8478ff1c4" providerId="LiveId" clId="{AF0AAD2B-8ECF-4D4F-A7F7-6E084302C89F}" dt="2025-02-20T00:09:54.211" v="5815" actId="14100"/>
          <ac:picMkLst>
            <pc:docMk/>
            <pc:sldMk cId="1220417970" sldId="358"/>
            <ac:picMk id="7" creationId="{54E84331-191F-C46E-FEBB-31498EEA83A3}"/>
          </ac:picMkLst>
        </pc:picChg>
      </pc:sldChg>
      <pc:sldChg chg="addSp delSp modSp add mod">
        <pc:chgData name="doug paradis" userId="ad5a92f8478ff1c4" providerId="LiveId" clId="{AF0AAD2B-8ECF-4D4F-A7F7-6E084302C89F}" dt="2025-02-21T02:46:50.008" v="13297" actId="14100"/>
        <pc:sldMkLst>
          <pc:docMk/>
          <pc:sldMk cId="1914434493" sldId="359"/>
        </pc:sldMkLst>
        <pc:spChg chg="add mod">
          <ac:chgData name="doug paradis" userId="ad5a92f8478ff1c4" providerId="LiveId" clId="{AF0AAD2B-8ECF-4D4F-A7F7-6E084302C89F}" dt="2025-02-20T00:24:44.828" v="6127" actId="1076"/>
          <ac:spMkLst>
            <pc:docMk/>
            <pc:sldMk cId="1914434493" sldId="359"/>
            <ac:spMk id="8" creationId="{B88F809D-118B-8B8C-1118-C59945590A71}"/>
          </ac:spMkLst>
        </pc:spChg>
        <pc:spChg chg="add mod">
          <ac:chgData name="doug paradis" userId="ad5a92f8478ff1c4" providerId="LiveId" clId="{AF0AAD2B-8ECF-4D4F-A7F7-6E084302C89F}" dt="2025-02-20T00:25:25.167" v="6154" actId="20577"/>
          <ac:spMkLst>
            <pc:docMk/>
            <pc:sldMk cId="1914434493" sldId="359"/>
            <ac:spMk id="9" creationId="{40D1C508-B05E-8A1D-A349-703007F69C24}"/>
          </ac:spMkLst>
        </pc:spChg>
        <pc:spChg chg="add mod">
          <ac:chgData name="doug paradis" userId="ad5a92f8478ff1c4" providerId="LiveId" clId="{AF0AAD2B-8ECF-4D4F-A7F7-6E084302C89F}" dt="2025-02-20T00:26:09.644" v="6165" actId="6549"/>
          <ac:spMkLst>
            <pc:docMk/>
            <pc:sldMk cId="1914434493" sldId="359"/>
            <ac:spMk id="10" creationId="{1E44787F-078B-770D-1EC5-1FB4DD6403BE}"/>
          </ac:spMkLst>
        </pc:spChg>
        <pc:spChg chg="add mod">
          <ac:chgData name="doug paradis" userId="ad5a92f8478ff1c4" providerId="LiveId" clId="{AF0AAD2B-8ECF-4D4F-A7F7-6E084302C89F}" dt="2025-02-20T00:26:56.705" v="6175" actId="20577"/>
          <ac:spMkLst>
            <pc:docMk/>
            <pc:sldMk cId="1914434493" sldId="359"/>
            <ac:spMk id="11" creationId="{B2EA5DC0-F83E-3AA3-4650-772C63ACE7DE}"/>
          </ac:spMkLst>
        </pc:spChg>
        <pc:spChg chg="mod">
          <ac:chgData name="doug paradis" userId="ad5a92f8478ff1c4" providerId="LiveId" clId="{AF0AAD2B-8ECF-4D4F-A7F7-6E084302C89F}" dt="2025-02-20T00:24:48.182" v="6128" actId="1076"/>
          <ac:spMkLst>
            <pc:docMk/>
            <pc:sldMk cId="1914434493" sldId="359"/>
            <ac:spMk id="13" creationId="{CA9A59E5-D07A-F384-7AB5-62D923F663FC}"/>
          </ac:spMkLst>
        </pc:spChg>
        <pc:spChg chg="add mod">
          <ac:chgData name="doug paradis" userId="ad5a92f8478ff1c4" providerId="LiveId" clId="{AF0AAD2B-8ECF-4D4F-A7F7-6E084302C89F}" dt="2025-02-20T00:27:36.885" v="6194" actId="6549"/>
          <ac:spMkLst>
            <pc:docMk/>
            <pc:sldMk cId="1914434493" sldId="359"/>
            <ac:spMk id="14" creationId="{5FFFBC3D-C567-351D-1249-F2966D177148}"/>
          </ac:spMkLst>
        </pc:spChg>
        <pc:spChg chg="add mod">
          <ac:chgData name="doug paradis" userId="ad5a92f8478ff1c4" providerId="LiveId" clId="{AF0AAD2B-8ECF-4D4F-A7F7-6E084302C89F}" dt="2025-02-20T00:28:20.792" v="6204" actId="20577"/>
          <ac:spMkLst>
            <pc:docMk/>
            <pc:sldMk cId="1914434493" sldId="359"/>
            <ac:spMk id="15" creationId="{BEC055E3-482E-4DA4-783A-9718F99D3309}"/>
          </ac:spMkLst>
        </pc:spChg>
        <pc:spChg chg="add mod">
          <ac:chgData name="doug paradis" userId="ad5a92f8478ff1c4" providerId="LiveId" clId="{AF0AAD2B-8ECF-4D4F-A7F7-6E084302C89F}" dt="2025-02-20T00:31:35.595" v="6339" actId="14100"/>
          <ac:spMkLst>
            <pc:docMk/>
            <pc:sldMk cId="1914434493" sldId="359"/>
            <ac:spMk id="16" creationId="{6D95286E-4D3A-23BB-A8F1-BD6EA88E8220}"/>
          </ac:spMkLst>
        </pc:spChg>
        <pc:spChg chg="add mod">
          <ac:chgData name="doug paradis" userId="ad5a92f8478ff1c4" providerId="LiveId" clId="{AF0AAD2B-8ECF-4D4F-A7F7-6E084302C89F}" dt="2025-02-20T00:30:03.699" v="6300" actId="20577"/>
          <ac:spMkLst>
            <pc:docMk/>
            <pc:sldMk cId="1914434493" sldId="359"/>
            <ac:spMk id="17" creationId="{E8C4988F-AA5A-7D8B-C7B2-F084140C364C}"/>
          </ac:spMkLst>
        </pc:spChg>
        <pc:spChg chg="add mod">
          <ac:chgData name="doug paradis" userId="ad5a92f8478ff1c4" providerId="LiveId" clId="{AF0AAD2B-8ECF-4D4F-A7F7-6E084302C89F}" dt="2025-02-20T00:31:19.256" v="6335" actId="20577"/>
          <ac:spMkLst>
            <pc:docMk/>
            <pc:sldMk cId="1914434493" sldId="359"/>
            <ac:spMk id="18" creationId="{5384F70C-D172-E26C-A2A2-E61AEAA4B9CB}"/>
          </ac:spMkLst>
        </pc:spChg>
        <pc:spChg chg="mod">
          <ac:chgData name="doug paradis" userId="ad5a92f8478ff1c4" providerId="LiveId" clId="{AF0AAD2B-8ECF-4D4F-A7F7-6E084302C89F}" dt="2025-02-20T02:31:26.475" v="7411" actId="115"/>
          <ac:spMkLst>
            <pc:docMk/>
            <pc:sldMk cId="1914434493" sldId="359"/>
            <ac:spMk id="19" creationId="{390AD3DE-1F97-CA12-5520-DBBBD5C5180F}"/>
          </ac:spMkLst>
        </pc:spChg>
        <pc:spChg chg="add mod">
          <ac:chgData name="doug paradis" userId="ad5a92f8478ff1c4" providerId="LiveId" clId="{AF0AAD2B-8ECF-4D4F-A7F7-6E084302C89F}" dt="2025-02-21T02:46:50.008" v="13297" actId="14100"/>
          <ac:spMkLst>
            <pc:docMk/>
            <pc:sldMk cId="1914434493" sldId="359"/>
            <ac:spMk id="21" creationId="{6A834392-B5BD-84B1-A8E2-06ED42F5B66F}"/>
          </ac:spMkLst>
        </pc:spChg>
        <pc:spChg chg="add mod">
          <ac:chgData name="doug paradis" userId="ad5a92f8478ff1c4" providerId="LiveId" clId="{AF0AAD2B-8ECF-4D4F-A7F7-6E084302C89F}" dt="2025-02-20T00:33:33.244" v="6452" actId="20577"/>
          <ac:spMkLst>
            <pc:docMk/>
            <pc:sldMk cId="1914434493" sldId="359"/>
            <ac:spMk id="22" creationId="{8F50ED62-6A01-636F-5D08-4730A597CBDC}"/>
          </ac:spMkLst>
        </pc:spChg>
        <pc:spChg chg="add mod">
          <ac:chgData name="doug paradis" userId="ad5a92f8478ff1c4" providerId="LiveId" clId="{AF0AAD2B-8ECF-4D4F-A7F7-6E084302C89F}" dt="2025-02-20T00:35:07.161" v="6586" actId="5793"/>
          <ac:spMkLst>
            <pc:docMk/>
            <pc:sldMk cId="1914434493" sldId="359"/>
            <ac:spMk id="23" creationId="{5D7CDD86-263D-D9EE-3BFA-C18524C9FC43}"/>
          </ac:spMkLst>
        </pc:spChg>
        <pc:spChg chg="add mod">
          <ac:chgData name="doug paradis" userId="ad5a92f8478ff1c4" providerId="LiveId" clId="{AF0AAD2B-8ECF-4D4F-A7F7-6E084302C89F}" dt="2025-02-20T00:37:16.327" v="6675" actId="1035"/>
          <ac:spMkLst>
            <pc:docMk/>
            <pc:sldMk cId="1914434493" sldId="359"/>
            <ac:spMk id="24" creationId="{81E4685F-9E6B-5786-5AAB-5B6908E28228}"/>
          </ac:spMkLst>
        </pc:spChg>
        <pc:spChg chg="add mod">
          <ac:chgData name="doug paradis" userId="ad5a92f8478ff1c4" providerId="LiveId" clId="{AF0AAD2B-8ECF-4D4F-A7F7-6E084302C89F}" dt="2025-02-20T00:37:03.151" v="6671" actId="6549"/>
          <ac:spMkLst>
            <pc:docMk/>
            <pc:sldMk cId="1914434493" sldId="359"/>
            <ac:spMk id="25" creationId="{3169BF84-05FA-12E2-3EF3-F643BE8F09B7}"/>
          </ac:spMkLst>
        </pc:spChg>
        <pc:spChg chg="add mod">
          <ac:chgData name="doug paradis" userId="ad5a92f8478ff1c4" providerId="LiveId" clId="{AF0AAD2B-8ECF-4D4F-A7F7-6E084302C89F}" dt="2025-02-20T01:40:15.850" v="7410" actId="20577"/>
          <ac:spMkLst>
            <pc:docMk/>
            <pc:sldMk cId="1914434493" sldId="359"/>
            <ac:spMk id="26" creationId="{5D77ABEA-511B-368A-FAFD-FC8C2B490298}"/>
          </ac:spMkLst>
        </pc:spChg>
        <pc:picChg chg="add mod">
          <ac:chgData name="doug paradis" userId="ad5a92f8478ff1c4" providerId="LiveId" clId="{AF0AAD2B-8ECF-4D4F-A7F7-6E084302C89F}" dt="2025-02-20T00:22:04.901" v="6059" actId="1076"/>
          <ac:picMkLst>
            <pc:docMk/>
            <pc:sldMk cId="1914434493" sldId="359"/>
            <ac:picMk id="6" creationId="{C5DE8714-65B2-AE3C-F5A7-8B1D9F5827EF}"/>
          </ac:picMkLst>
        </pc:picChg>
      </pc:sldChg>
      <pc:sldChg chg="addSp delSp modSp add mod">
        <pc:chgData name="doug paradis" userId="ad5a92f8478ff1c4" providerId="LiveId" clId="{AF0AAD2B-8ECF-4D4F-A7F7-6E084302C89F}" dt="2025-02-20T02:46:03.371" v="7486" actId="14100"/>
        <pc:sldMkLst>
          <pc:docMk/>
          <pc:sldMk cId="455166459" sldId="360"/>
        </pc:sldMkLst>
        <pc:spChg chg="mod">
          <ac:chgData name="doug paradis" userId="ad5a92f8478ff1c4" providerId="LiveId" clId="{AF0AAD2B-8ECF-4D4F-A7F7-6E084302C89F}" dt="2025-02-20T02:45:37.201" v="7480" actId="14100"/>
          <ac:spMkLst>
            <pc:docMk/>
            <pc:sldMk cId="455166459" sldId="360"/>
            <ac:spMk id="11" creationId="{E45C3CA9-074D-046F-4F64-C5B8F4494056}"/>
          </ac:spMkLst>
        </pc:spChg>
        <pc:spChg chg="mod">
          <ac:chgData name="doug paradis" userId="ad5a92f8478ff1c4" providerId="LiveId" clId="{AF0AAD2B-8ECF-4D4F-A7F7-6E084302C89F}" dt="2025-02-20T02:45:13.755" v="7476" actId="1076"/>
          <ac:spMkLst>
            <pc:docMk/>
            <pc:sldMk cId="455166459" sldId="360"/>
            <ac:spMk id="14" creationId="{85E48626-2D98-3859-A417-1331BF767E84}"/>
          </ac:spMkLst>
        </pc:spChg>
        <pc:spChg chg="mod">
          <ac:chgData name="doug paradis" userId="ad5a92f8478ff1c4" providerId="LiveId" clId="{AF0AAD2B-8ECF-4D4F-A7F7-6E084302C89F}" dt="2025-02-20T02:45:28.302" v="7479" actId="1076"/>
          <ac:spMkLst>
            <pc:docMk/>
            <pc:sldMk cId="455166459" sldId="360"/>
            <ac:spMk id="17" creationId="{13CBE70A-2E4E-DB98-9094-F57374BE0BF0}"/>
          </ac:spMkLst>
        </pc:spChg>
        <pc:spChg chg="mod">
          <ac:chgData name="doug paradis" userId="ad5a92f8478ff1c4" providerId="LiveId" clId="{AF0AAD2B-8ECF-4D4F-A7F7-6E084302C89F}" dt="2025-02-20T02:45:44.245" v="7481" actId="1076"/>
          <ac:spMkLst>
            <pc:docMk/>
            <pc:sldMk cId="455166459" sldId="360"/>
            <ac:spMk id="18" creationId="{D13A0C28-7D32-DFA4-D280-21804C9C4D62}"/>
          </ac:spMkLst>
        </pc:spChg>
        <pc:spChg chg="mod">
          <ac:chgData name="doug paradis" userId="ad5a92f8478ff1c4" providerId="LiveId" clId="{AF0AAD2B-8ECF-4D4F-A7F7-6E084302C89F}" dt="2025-02-20T02:46:03.371" v="7486" actId="14100"/>
          <ac:spMkLst>
            <pc:docMk/>
            <pc:sldMk cId="455166459" sldId="360"/>
            <ac:spMk id="19" creationId="{00BF230E-D1C3-E145-0C26-A193F3AFEFE5}"/>
          </ac:spMkLst>
        </pc:spChg>
        <pc:spChg chg="mod">
          <ac:chgData name="doug paradis" userId="ad5a92f8478ff1c4" providerId="LiveId" clId="{AF0AAD2B-8ECF-4D4F-A7F7-6E084302C89F}" dt="2025-02-20T02:45:03.025" v="7474" actId="14100"/>
          <ac:spMkLst>
            <pc:docMk/>
            <pc:sldMk cId="455166459" sldId="360"/>
            <ac:spMk id="21" creationId="{ED418856-9212-1D51-2DD5-F320C919E4F7}"/>
          </ac:spMkLst>
        </pc:spChg>
        <pc:spChg chg="mod">
          <ac:chgData name="doug paradis" userId="ad5a92f8478ff1c4" providerId="LiveId" clId="{AF0AAD2B-8ECF-4D4F-A7F7-6E084302C89F}" dt="2025-02-20T02:45:10.618" v="7475" actId="1076"/>
          <ac:spMkLst>
            <pc:docMk/>
            <pc:sldMk cId="455166459" sldId="360"/>
            <ac:spMk id="22" creationId="{97F39510-2931-6ADE-16C5-DE1DD02F4788}"/>
          </ac:spMkLst>
        </pc:spChg>
        <pc:picChg chg="add mod ord">
          <ac:chgData name="doug paradis" userId="ad5a92f8478ff1c4" providerId="LiveId" clId="{AF0AAD2B-8ECF-4D4F-A7F7-6E084302C89F}" dt="2025-02-20T02:45:50.209" v="7483" actId="1076"/>
          <ac:picMkLst>
            <pc:docMk/>
            <pc:sldMk cId="455166459" sldId="360"/>
            <ac:picMk id="7" creationId="{4BAD21D8-B060-1B3F-8E6B-C0541EEC6262}"/>
          </ac:picMkLst>
        </pc:picChg>
      </pc:sldChg>
      <pc:sldChg chg="addSp delSp modSp add mod">
        <pc:chgData name="doug paradis" userId="ad5a92f8478ff1c4" providerId="LiveId" clId="{AF0AAD2B-8ECF-4D4F-A7F7-6E084302C89F}" dt="2025-02-20T03:52:56.685" v="8005" actId="1076"/>
        <pc:sldMkLst>
          <pc:docMk/>
          <pc:sldMk cId="4191689632" sldId="361"/>
        </pc:sldMkLst>
        <pc:spChg chg="add mod">
          <ac:chgData name="doug paradis" userId="ad5a92f8478ff1c4" providerId="LiveId" clId="{AF0AAD2B-8ECF-4D4F-A7F7-6E084302C89F}" dt="2025-02-20T02:58:01.006" v="7503" actId="14100"/>
          <ac:spMkLst>
            <pc:docMk/>
            <pc:sldMk cId="4191689632" sldId="361"/>
            <ac:spMk id="10" creationId="{F077E438-E6EA-8DA0-9081-54260DFBF4DE}"/>
          </ac:spMkLst>
        </pc:spChg>
        <pc:spChg chg="add mod">
          <ac:chgData name="doug paradis" userId="ad5a92f8478ff1c4" providerId="LiveId" clId="{AF0AAD2B-8ECF-4D4F-A7F7-6E084302C89F}" dt="2025-02-20T02:58:10.257" v="7505" actId="1076"/>
          <ac:spMkLst>
            <pc:docMk/>
            <pc:sldMk cId="4191689632" sldId="361"/>
            <ac:spMk id="11" creationId="{996B7B20-C44A-CA8E-5C02-5447630B69EE}"/>
          </ac:spMkLst>
        </pc:spChg>
        <pc:spChg chg="add mod">
          <ac:chgData name="doug paradis" userId="ad5a92f8478ff1c4" providerId="LiveId" clId="{AF0AAD2B-8ECF-4D4F-A7F7-6E084302C89F}" dt="2025-02-20T03:03:17.655" v="7648" actId="1076"/>
          <ac:spMkLst>
            <pc:docMk/>
            <pc:sldMk cId="4191689632" sldId="361"/>
            <ac:spMk id="12" creationId="{3F56DC28-B5D9-64F7-F055-DAE542E3D2E3}"/>
          </ac:spMkLst>
        </pc:spChg>
        <pc:spChg chg="add mod">
          <ac:chgData name="doug paradis" userId="ad5a92f8478ff1c4" providerId="LiveId" clId="{AF0AAD2B-8ECF-4D4F-A7F7-6E084302C89F}" dt="2025-02-20T03:03:39.071" v="7653" actId="14100"/>
          <ac:spMkLst>
            <pc:docMk/>
            <pc:sldMk cId="4191689632" sldId="361"/>
            <ac:spMk id="13" creationId="{9F1CA4AB-F46D-4B5E-E565-E4256F80794C}"/>
          </ac:spMkLst>
        </pc:spChg>
        <pc:spChg chg="add mod">
          <ac:chgData name="doug paradis" userId="ad5a92f8478ff1c4" providerId="LiveId" clId="{AF0AAD2B-8ECF-4D4F-A7F7-6E084302C89F}" dt="2025-02-20T03:04:48.851" v="7660" actId="1076"/>
          <ac:spMkLst>
            <pc:docMk/>
            <pc:sldMk cId="4191689632" sldId="361"/>
            <ac:spMk id="14" creationId="{1C165310-7755-9CED-812C-EA1C2E16411D}"/>
          </ac:spMkLst>
        </pc:spChg>
        <pc:spChg chg="add mod">
          <ac:chgData name="doug paradis" userId="ad5a92f8478ff1c4" providerId="LiveId" clId="{AF0AAD2B-8ECF-4D4F-A7F7-6E084302C89F}" dt="2025-02-20T03:05:03.351" v="7662" actId="1076"/>
          <ac:spMkLst>
            <pc:docMk/>
            <pc:sldMk cId="4191689632" sldId="361"/>
            <ac:spMk id="15" creationId="{4889E16C-7324-6A0C-F79D-6A29617E40D2}"/>
          </ac:spMkLst>
        </pc:spChg>
        <pc:spChg chg="add mod">
          <ac:chgData name="doug paradis" userId="ad5a92f8478ff1c4" providerId="LiveId" clId="{AF0AAD2B-8ECF-4D4F-A7F7-6E084302C89F}" dt="2025-02-20T03:05:26.477" v="7664" actId="1076"/>
          <ac:spMkLst>
            <pc:docMk/>
            <pc:sldMk cId="4191689632" sldId="361"/>
            <ac:spMk id="16" creationId="{842AC8EB-3C87-AF0C-F53D-753184A4619A}"/>
          </ac:spMkLst>
        </pc:spChg>
        <pc:spChg chg="add mod">
          <ac:chgData name="doug paradis" userId="ad5a92f8478ff1c4" providerId="LiveId" clId="{AF0AAD2B-8ECF-4D4F-A7F7-6E084302C89F}" dt="2025-02-20T03:04:54.637" v="7661" actId="1076"/>
          <ac:spMkLst>
            <pc:docMk/>
            <pc:sldMk cId="4191689632" sldId="361"/>
            <ac:spMk id="17" creationId="{0BCAAB3C-8554-9CEC-44D9-2F91F20C956D}"/>
          </ac:spMkLst>
        </pc:spChg>
        <pc:spChg chg="add mod">
          <ac:chgData name="doug paradis" userId="ad5a92f8478ff1c4" providerId="LiveId" clId="{AF0AAD2B-8ECF-4D4F-A7F7-6E084302C89F}" dt="2025-02-20T03:52:56.685" v="8005" actId="1076"/>
          <ac:spMkLst>
            <pc:docMk/>
            <pc:sldMk cId="4191689632" sldId="361"/>
            <ac:spMk id="18" creationId="{59864876-4F05-80D7-9CA8-81A73337B69C}"/>
          </ac:spMkLst>
        </pc:spChg>
        <pc:picChg chg="add mod">
          <ac:chgData name="doug paradis" userId="ad5a92f8478ff1c4" providerId="LiveId" clId="{AF0AAD2B-8ECF-4D4F-A7F7-6E084302C89F}" dt="2025-02-20T03:05:30.198" v="7666" actId="1076"/>
          <ac:picMkLst>
            <pc:docMk/>
            <pc:sldMk cId="4191689632" sldId="361"/>
            <ac:picMk id="4" creationId="{4C994745-19B0-B212-E26A-783FF5F46CA1}"/>
          </ac:picMkLst>
        </pc:picChg>
      </pc:sldChg>
      <pc:sldChg chg="addSp delSp modSp add mod modClrScheme chgLayout">
        <pc:chgData name="doug paradis" userId="ad5a92f8478ff1c4" providerId="LiveId" clId="{AF0AAD2B-8ECF-4D4F-A7F7-6E084302C89F}" dt="2025-02-20T03:02:31.117" v="7646" actId="255"/>
        <pc:sldMkLst>
          <pc:docMk/>
          <pc:sldMk cId="1062143330" sldId="362"/>
        </pc:sldMkLst>
        <pc:spChg chg="mod">
          <ac:chgData name="doug paradis" userId="ad5a92f8478ff1c4" providerId="LiveId" clId="{AF0AAD2B-8ECF-4D4F-A7F7-6E084302C89F}" dt="2025-02-20T03:02:19.792" v="7645" actId="1076"/>
          <ac:spMkLst>
            <pc:docMk/>
            <pc:sldMk cId="1062143330" sldId="362"/>
            <ac:spMk id="2" creationId="{89A42286-3C51-1147-A5BB-5D1A469E7C36}"/>
          </ac:spMkLst>
        </pc:spChg>
        <pc:spChg chg="mod">
          <ac:chgData name="doug paradis" userId="ad5a92f8478ff1c4" providerId="LiveId" clId="{AF0AAD2B-8ECF-4D4F-A7F7-6E084302C89F}" dt="2025-02-20T03:02:31.117" v="7646" actId="255"/>
          <ac:spMkLst>
            <pc:docMk/>
            <pc:sldMk cId="1062143330" sldId="362"/>
            <ac:spMk id="4" creationId="{43407C05-DA0D-846E-BA8F-2ADF89B1973D}"/>
          </ac:spMkLst>
        </pc:spChg>
        <pc:spChg chg="mod ord">
          <ac:chgData name="doug paradis" userId="ad5a92f8478ff1c4" providerId="LiveId" clId="{AF0AAD2B-8ECF-4D4F-A7F7-6E084302C89F}" dt="2025-02-20T03:02:02.929" v="7642" actId="26606"/>
          <ac:spMkLst>
            <pc:docMk/>
            <pc:sldMk cId="1062143330" sldId="362"/>
            <ac:spMk id="5" creationId="{8AD3333D-EDA2-2007-2767-87E62DECB0DF}"/>
          </ac:spMkLst>
        </pc:spChg>
        <pc:spChg chg="add mod">
          <ac:chgData name="doug paradis" userId="ad5a92f8478ff1c4" providerId="LiveId" clId="{AF0AAD2B-8ECF-4D4F-A7F7-6E084302C89F}" dt="2025-02-20T03:02:02.929" v="7642" actId="26606"/>
          <ac:spMkLst>
            <pc:docMk/>
            <pc:sldMk cId="1062143330" sldId="362"/>
            <ac:spMk id="11" creationId="{914A0EFF-D0C6-5196-C129-5961A1CDF5F1}"/>
          </ac:spMkLst>
        </pc:spChg>
        <pc:picChg chg="add mod">
          <ac:chgData name="doug paradis" userId="ad5a92f8478ff1c4" providerId="LiveId" clId="{AF0AAD2B-8ECF-4D4F-A7F7-6E084302C89F}" dt="2025-02-20T03:02:02.929" v="7642" actId="26606"/>
          <ac:picMkLst>
            <pc:docMk/>
            <pc:sldMk cId="1062143330" sldId="362"/>
            <ac:picMk id="8" creationId="{5F045E6F-B7D1-6BFD-9E27-31B98A933BE6}"/>
          </ac:picMkLst>
        </pc:picChg>
      </pc:sldChg>
      <pc:sldChg chg="addSp delSp modSp add mod">
        <pc:chgData name="doug paradis" userId="ad5a92f8478ff1c4" providerId="LiveId" clId="{AF0AAD2B-8ECF-4D4F-A7F7-6E084302C89F}" dt="2025-02-22T01:05:23.264" v="21489" actId="1076"/>
        <pc:sldMkLst>
          <pc:docMk/>
          <pc:sldMk cId="4234384073" sldId="363"/>
        </pc:sldMkLst>
        <pc:spChg chg="mod">
          <ac:chgData name="doug paradis" userId="ad5a92f8478ff1c4" providerId="LiveId" clId="{AF0AAD2B-8ECF-4D4F-A7F7-6E084302C89F}" dt="2025-02-20T04:03:32.532" v="8250" actId="1076"/>
          <ac:spMkLst>
            <pc:docMk/>
            <pc:sldMk cId="4234384073" sldId="363"/>
            <ac:spMk id="2" creationId="{5548D47F-E03E-A4EC-D939-F54171222717}"/>
          </ac:spMkLst>
        </pc:spChg>
        <pc:spChg chg="add mod">
          <ac:chgData name="doug paradis" userId="ad5a92f8478ff1c4" providerId="LiveId" clId="{AF0AAD2B-8ECF-4D4F-A7F7-6E084302C89F}" dt="2025-02-20T14:39:07.368" v="8315" actId="20577"/>
          <ac:spMkLst>
            <pc:docMk/>
            <pc:sldMk cId="4234384073" sldId="363"/>
            <ac:spMk id="35" creationId="{401C6E18-B897-5CD0-E59A-C9521A34B783}"/>
          </ac:spMkLst>
        </pc:spChg>
        <pc:spChg chg="add mod">
          <ac:chgData name="doug paradis" userId="ad5a92f8478ff1c4" providerId="LiveId" clId="{AF0AAD2B-8ECF-4D4F-A7F7-6E084302C89F}" dt="2025-02-20T14:43:53.764" v="8333" actId="14100"/>
          <ac:spMkLst>
            <pc:docMk/>
            <pc:sldMk cId="4234384073" sldId="363"/>
            <ac:spMk id="38" creationId="{B4444B39-4866-EBAD-E13A-F14072ABA4E6}"/>
          </ac:spMkLst>
        </pc:spChg>
        <pc:spChg chg="add mod">
          <ac:chgData name="doug paradis" userId="ad5a92f8478ff1c4" providerId="LiveId" clId="{AF0AAD2B-8ECF-4D4F-A7F7-6E084302C89F}" dt="2025-02-22T01:05:23.264" v="21489" actId="1076"/>
          <ac:spMkLst>
            <pc:docMk/>
            <pc:sldMk cId="4234384073" sldId="363"/>
            <ac:spMk id="41" creationId="{4657727B-5CD2-9923-D96C-2D9F7817FB65}"/>
          </ac:spMkLst>
        </pc:spChg>
        <pc:spChg chg="add mod">
          <ac:chgData name="doug paradis" userId="ad5a92f8478ff1c4" providerId="LiveId" clId="{AF0AAD2B-8ECF-4D4F-A7F7-6E084302C89F}" dt="2025-02-20T14:57:35.280" v="8536" actId="1076"/>
          <ac:spMkLst>
            <pc:docMk/>
            <pc:sldMk cId="4234384073" sldId="363"/>
            <ac:spMk id="44" creationId="{315345D4-D4F4-650F-5C4F-8DDD38FC7CA7}"/>
          </ac:spMkLst>
        </pc:spChg>
        <pc:spChg chg="add mod">
          <ac:chgData name="doug paradis" userId="ad5a92f8478ff1c4" providerId="LiveId" clId="{AF0AAD2B-8ECF-4D4F-A7F7-6E084302C89F}" dt="2025-02-20T14:57:53.200" v="8539" actId="20577"/>
          <ac:spMkLst>
            <pc:docMk/>
            <pc:sldMk cId="4234384073" sldId="363"/>
            <ac:spMk id="45" creationId="{8FFBDB4C-EF53-071D-B417-BC85D1011251}"/>
          </ac:spMkLst>
        </pc:spChg>
        <pc:spChg chg="add mod">
          <ac:chgData name="doug paradis" userId="ad5a92f8478ff1c4" providerId="LiveId" clId="{AF0AAD2B-8ECF-4D4F-A7F7-6E084302C89F}" dt="2025-02-20T14:58:11.342" v="8542" actId="20577"/>
          <ac:spMkLst>
            <pc:docMk/>
            <pc:sldMk cId="4234384073" sldId="363"/>
            <ac:spMk id="46" creationId="{CD21A4CD-907B-45DC-38B9-415E2CAA418E}"/>
          </ac:spMkLst>
        </pc:spChg>
        <pc:picChg chg="add mod">
          <ac:chgData name="doug paradis" userId="ad5a92f8478ff1c4" providerId="LiveId" clId="{AF0AAD2B-8ECF-4D4F-A7F7-6E084302C89F}" dt="2025-02-20T14:43:34.960" v="8329" actId="1076"/>
          <ac:picMkLst>
            <pc:docMk/>
            <pc:sldMk cId="4234384073" sldId="363"/>
            <ac:picMk id="9" creationId="{4DE69B8C-8150-BA5B-D47A-9A658D321F52}"/>
          </ac:picMkLst>
        </pc:picChg>
        <pc:picChg chg="add mod">
          <ac:chgData name="doug paradis" userId="ad5a92f8478ff1c4" providerId="LiveId" clId="{AF0AAD2B-8ECF-4D4F-A7F7-6E084302C89F}" dt="2025-02-20T14:42:51.948" v="8325" actId="1076"/>
          <ac:picMkLst>
            <pc:docMk/>
            <pc:sldMk cId="4234384073" sldId="363"/>
            <ac:picMk id="33" creationId="{3DDB2F87-DFF0-6900-4CDB-5628DBBFB395}"/>
          </ac:picMkLst>
        </pc:picChg>
        <pc:picChg chg="add mod">
          <ac:chgData name="doug paradis" userId="ad5a92f8478ff1c4" providerId="LiveId" clId="{AF0AAD2B-8ECF-4D4F-A7F7-6E084302C89F}" dt="2025-02-20T14:43:00.159" v="8326" actId="1076"/>
          <ac:picMkLst>
            <pc:docMk/>
            <pc:sldMk cId="4234384073" sldId="363"/>
            <ac:picMk id="37" creationId="{4F1666D6-409B-B7C2-A7B0-DC826EFFADA3}"/>
          </ac:picMkLst>
        </pc:picChg>
        <pc:picChg chg="add mod">
          <ac:chgData name="doug paradis" userId="ad5a92f8478ff1c4" providerId="LiveId" clId="{AF0AAD2B-8ECF-4D4F-A7F7-6E084302C89F}" dt="2025-02-20T14:45:59.369" v="8365" actId="1076"/>
          <ac:picMkLst>
            <pc:docMk/>
            <pc:sldMk cId="4234384073" sldId="363"/>
            <ac:picMk id="42" creationId="{02B0DA5C-E026-4067-8002-2CD88C5F0890}"/>
          </ac:picMkLst>
        </pc:picChg>
        <pc:cxnChg chg="add mod">
          <ac:chgData name="doug paradis" userId="ad5a92f8478ff1c4" providerId="LiveId" clId="{AF0AAD2B-8ECF-4D4F-A7F7-6E084302C89F}" dt="2025-02-20T14:38:28.497" v="8300" actId="1076"/>
          <ac:cxnSpMkLst>
            <pc:docMk/>
            <pc:sldMk cId="4234384073" sldId="363"/>
            <ac:cxnSpMk id="34" creationId="{2E92E595-0D90-5A1F-BC7F-C7F690174C13}"/>
          </ac:cxnSpMkLst>
        </pc:cxnChg>
        <pc:cxnChg chg="add mod">
          <ac:chgData name="doug paradis" userId="ad5a92f8478ff1c4" providerId="LiveId" clId="{AF0AAD2B-8ECF-4D4F-A7F7-6E084302C89F}" dt="2025-02-20T14:47:04.091" v="8401" actId="1076"/>
          <ac:cxnSpMkLst>
            <pc:docMk/>
            <pc:sldMk cId="4234384073" sldId="363"/>
            <ac:cxnSpMk id="43" creationId="{A83972BF-12CD-E169-E842-E22EEA47E400}"/>
          </ac:cxnSpMkLst>
        </pc:cxnChg>
      </pc:sldChg>
      <pc:sldChg chg="addSp delSp modSp add mod">
        <pc:chgData name="doug paradis" userId="ad5a92f8478ff1c4" providerId="LiveId" clId="{AF0AAD2B-8ECF-4D4F-A7F7-6E084302C89F}" dt="2025-02-20T16:19:39.513" v="9055" actId="1076"/>
        <pc:sldMkLst>
          <pc:docMk/>
          <pc:sldMk cId="193194778" sldId="364"/>
        </pc:sldMkLst>
        <pc:spChg chg="add mod">
          <ac:chgData name="doug paradis" userId="ad5a92f8478ff1c4" providerId="LiveId" clId="{AF0AAD2B-8ECF-4D4F-A7F7-6E084302C89F}" dt="2025-02-20T16:16:51.427" v="9026" actId="20577"/>
          <ac:spMkLst>
            <pc:docMk/>
            <pc:sldMk cId="193194778" sldId="364"/>
            <ac:spMk id="3" creationId="{A7AB2213-B15A-F3FE-37A3-8AA240880CDA}"/>
          </ac:spMkLst>
        </pc:spChg>
        <pc:spChg chg="add mod">
          <ac:chgData name="doug paradis" userId="ad5a92f8478ff1c4" providerId="LiveId" clId="{AF0AAD2B-8ECF-4D4F-A7F7-6E084302C89F}" dt="2025-02-20T16:18:07.340" v="9031" actId="1076"/>
          <ac:spMkLst>
            <pc:docMk/>
            <pc:sldMk cId="193194778" sldId="364"/>
            <ac:spMk id="11" creationId="{C7E833AC-30CD-2C7D-5A52-E1872F8BF966}"/>
          </ac:spMkLst>
        </pc:spChg>
        <pc:spChg chg="add mod">
          <ac:chgData name="doug paradis" userId="ad5a92f8478ff1c4" providerId="LiveId" clId="{AF0AAD2B-8ECF-4D4F-A7F7-6E084302C89F}" dt="2025-02-20T16:18:28.157" v="9034" actId="20577"/>
          <ac:spMkLst>
            <pc:docMk/>
            <pc:sldMk cId="193194778" sldId="364"/>
            <ac:spMk id="15" creationId="{1FB7E353-C6BD-E67C-A618-1BF8F294F8A1}"/>
          </ac:spMkLst>
        </pc:spChg>
        <pc:spChg chg="add mod">
          <ac:chgData name="doug paradis" userId="ad5a92f8478ff1c4" providerId="LiveId" clId="{AF0AAD2B-8ECF-4D4F-A7F7-6E084302C89F}" dt="2025-02-20T16:19:39.513" v="9055" actId="1076"/>
          <ac:spMkLst>
            <pc:docMk/>
            <pc:sldMk cId="193194778" sldId="364"/>
            <ac:spMk id="16" creationId="{1F6EA216-CC65-2F5C-FA93-403C970600E5}"/>
          </ac:spMkLst>
        </pc:spChg>
        <pc:picChg chg="add mod">
          <ac:chgData name="doug paradis" userId="ad5a92f8478ff1c4" providerId="LiveId" clId="{AF0AAD2B-8ECF-4D4F-A7F7-6E084302C89F}" dt="2025-02-20T15:57:58.478" v="8689" actId="1076"/>
          <ac:picMkLst>
            <pc:docMk/>
            <pc:sldMk cId="193194778" sldId="364"/>
            <ac:picMk id="30" creationId="{415A4364-1676-3CE3-1C2A-38BC91EC405D}"/>
          </ac:picMkLst>
        </pc:picChg>
        <pc:picChg chg="add mod modCrop">
          <ac:chgData name="doug paradis" userId="ad5a92f8478ff1c4" providerId="LiveId" clId="{AF0AAD2B-8ECF-4D4F-A7F7-6E084302C89F}" dt="2025-02-20T16:01:45.484" v="8702" actId="1076"/>
          <ac:picMkLst>
            <pc:docMk/>
            <pc:sldMk cId="193194778" sldId="364"/>
            <ac:picMk id="32" creationId="{F3782563-D9C3-72E7-0CE5-FE124E824285}"/>
          </ac:picMkLst>
        </pc:picChg>
      </pc:sldChg>
      <pc:sldChg chg="addSp delSp modSp add mod">
        <pc:chgData name="doug paradis" userId="ad5a92f8478ff1c4" providerId="LiveId" clId="{AF0AAD2B-8ECF-4D4F-A7F7-6E084302C89F}" dt="2025-02-20T16:42:13.189" v="9203" actId="20577"/>
        <pc:sldMkLst>
          <pc:docMk/>
          <pc:sldMk cId="166188878" sldId="365"/>
        </pc:sldMkLst>
        <pc:spChg chg="mod">
          <ac:chgData name="doug paradis" userId="ad5a92f8478ff1c4" providerId="LiveId" clId="{AF0AAD2B-8ECF-4D4F-A7F7-6E084302C89F}" dt="2025-02-20T16:24:04.484" v="9110" actId="20577"/>
          <ac:spMkLst>
            <pc:docMk/>
            <pc:sldMk cId="166188878" sldId="365"/>
            <ac:spMk id="2" creationId="{3FED8C7C-2404-9200-2440-75BAE9922BE0}"/>
          </ac:spMkLst>
        </pc:spChg>
        <pc:spChg chg="add mod">
          <ac:chgData name="doug paradis" userId="ad5a92f8478ff1c4" providerId="LiveId" clId="{AF0AAD2B-8ECF-4D4F-A7F7-6E084302C89F}" dt="2025-02-20T16:42:13.189" v="9203" actId="20577"/>
          <ac:spMkLst>
            <pc:docMk/>
            <pc:sldMk cId="166188878" sldId="365"/>
            <ac:spMk id="11" creationId="{5C7325BF-D59A-E3EE-BAC7-894CCD4AECD1}"/>
          </ac:spMkLst>
        </pc:spChg>
        <pc:picChg chg="add mod">
          <ac:chgData name="doug paradis" userId="ad5a92f8478ff1c4" providerId="LiveId" clId="{AF0AAD2B-8ECF-4D4F-A7F7-6E084302C89F}" dt="2025-02-20T16:28:02.060" v="9118" actId="1076"/>
          <ac:picMkLst>
            <pc:docMk/>
            <pc:sldMk cId="166188878" sldId="365"/>
            <ac:picMk id="9" creationId="{A37B2961-AE43-F1AB-8FF5-29217CC54339}"/>
          </ac:picMkLst>
        </pc:picChg>
        <pc:cxnChg chg="add mod">
          <ac:chgData name="doug paradis" userId="ad5a92f8478ff1c4" providerId="LiveId" clId="{AF0AAD2B-8ECF-4D4F-A7F7-6E084302C89F}" dt="2025-02-20T16:40:40.121" v="9123" actId="1076"/>
          <ac:cxnSpMkLst>
            <pc:docMk/>
            <pc:sldMk cId="166188878" sldId="365"/>
            <ac:cxnSpMk id="12" creationId="{4E9921E3-BBCA-648F-4E75-DCB3F58D179B}"/>
          </ac:cxnSpMkLst>
        </pc:cxnChg>
      </pc:sldChg>
      <pc:sldChg chg="addSp delSp modSp add mod">
        <pc:chgData name="doug paradis" userId="ad5a92f8478ff1c4" providerId="LiveId" clId="{AF0AAD2B-8ECF-4D4F-A7F7-6E084302C89F}" dt="2025-02-20T18:55:13.237" v="10519" actId="478"/>
        <pc:sldMkLst>
          <pc:docMk/>
          <pc:sldMk cId="3720935913" sldId="366"/>
        </pc:sldMkLst>
        <pc:spChg chg="add mod">
          <ac:chgData name="doug paradis" userId="ad5a92f8478ff1c4" providerId="LiveId" clId="{AF0AAD2B-8ECF-4D4F-A7F7-6E084302C89F}" dt="2025-02-20T14:54:46.034" v="8516" actId="20577"/>
          <ac:spMkLst>
            <pc:docMk/>
            <pc:sldMk cId="3720935913" sldId="366"/>
            <ac:spMk id="10" creationId="{69DC43A9-ED18-550B-7560-60461D94DC61}"/>
          </ac:spMkLst>
        </pc:spChg>
        <pc:spChg chg="add mod">
          <ac:chgData name="doug paradis" userId="ad5a92f8478ff1c4" providerId="LiveId" clId="{AF0AAD2B-8ECF-4D4F-A7F7-6E084302C89F}" dt="2025-02-20T14:55:13.519" v="8521" actId="14100"/>
          <ac:spMkLst>
            <pc:docMk/>
            <pc:sldMk cId="3720935913" sldId="366"/>
            <ac:spMk id="11" creationId="{D7C8D68F-11ED-39AB-9DDF-6D66F071C236}"/>
          </ac:spMkLst>
        </pc:spChg>
        <pc:spChg chg="add mod">
          <ac:chgData name="doug paradis" userId="ad5a92f8478ff1c4" providerId="LiveId" clId="{AF0AAD2B-8ECF-4D4F-A7F7-6E084302C89F}" dt="2025-02-20T14:56:07.406" v="8530" actId="14100"/>
          <ac:spMkLst>
            <pc:docMk/>
            <pc:sldMk cId="3720935913" sldId="366"/>
            <ac:spMk id="12" creationId="{CBBF1924-4924-C080-8851-85BD15751315}"/>
          </ac:spMkLst>
        </pc:spChg>
        <pc:spChg chg="add mod">
          <ac:chgData name="doug paradis" userId="ad5a92f8478ff1c4" providerId="LiveId" clId="{AF0AAD2B-8ECF-4D4F-A7F7-6E084302C89F}" dt="2025-02-20T14:55:43.818" v="8525" actId="20577"/>
          <ac:spMkLst>
            <pc:docMk/>
            <pc:sldMk cId="3720935913" sldId="366"/>
            <ac:spMk id="13" creationId="{B7BD5C83-AD3E-FF03-1FD9-F500CC1AC37B}"/>
          </ac:spMkLst>
        </pc:spChg>
        <pc:spChg chg="add mod">
          <ac:chgData name="doug paradis" userId="ad5a92f8478ff1c4" providerId="LiveId" clId="{AF0AAD2B-8ECF-4D4F-A7F7-6E084302C89F}" dt="2025-02-20T14:56:28.379" v="8534" actId="20577"/>
          <ac:spMkLst>
            <pc:docMk/>
            <pc:sldMk cId="3720935913" sldId="366"/>
            <ac:spMk id="14" creationId="{50BEDC44-B612-42BF-A442-33A75966A810}"/>
          </ac:spMkLst>
        </pc:spChg>
        <pc:spChg chg="add mod">
          <ac:chgData name="doug paradis" userId="ad5a92f8478ff1c4" providerId="LiveId" clId="{AF0AAD2B-8ECF-4D4F-A7F7-6E084302C89F}" dt="2025-02-20T18:55:02.472" v="10518" actId="207"/>
          <ac:spMkLst>
            <pc:docMk/>
            <pc:sldMk cId="3720935913" sldId="366"/>
            <ac:spMk id="17" creationId="{B8A0C45F-B87C-8254-DB9C-217B29E77A42}"/>
          </ac:spMkLst>
        </pc:spChg>
        <pc:spChg chg="add mod">
          <ac:chgData name="doug paradis" userId="ad5a92f8478ff1c4" providerId="LiveId" clId="{AF0AAD2B-8ECF-4D4F-A7F7-6E084302C89F}" dt="2025-02-20T15:02:57.535" v="8661" actId="14100"/>
          <ac:spMkLst>
            <pc:docMk/>
            <pc:sldMk cId="3720935913" sldId="366"/>
            <ac:spMk id="18" creationId="{AB741A63-D5AC-E42C-C1CD-A15022916A64}"/>
          </ac:spMkLst>
        </pc:spChg>
        <pc:spChg chg="add mod">
          <ac:chgData name="doug paradis" userId="ad5a92f8478ff1c4" providerId="LiveId" clId="{AF0AAD2B-8ECF-4D4F-A7F7-6E084302C89F}" dt="2025-02-20T15:03:25.623" v="8665" actId="1076"/>
          <ac:spMkLst>
            <pc:docMk/>
            <pc:sldMk cId="3720935913" sldId="366"/>
            <ac:spMk id="19" creationId="{7B58B40B-C890-8A30-C62A-BBBCED14F057}"/>
          </ac:spMkLst>
        </pc:spChg>
        <pc:spChg chg="add mod">
          <ac:chgData name="doug paradis" userId="ad5a92f8478ff1c4" providerId="LiveId" clId="{AF0AAD2B-8ECF-4D4F-A7F7-6E084302C89F}" dt="2025-02-20T15:03:43.447" v="8667" actId="1076"/>
          <ac:spMkLst>
            <pc:docMk/>
            <pc:sldMk cId="3720935913" sldId="366"/>
            <ac:spMk id="20" creationId="{D1362BEA-6986-E067-637A-5E0CFF221D25}"/>
          </ac:spMkLst>
        </pc:spChg>
        <pc:spChg chg="add mod">
          <ac:chgData name="doug paradis" userId="ad5a92f8478ff1c4" providerId="LiveId" clId="{AF0AAD2B-8ECF-4D4F-A7F7-6E084302C89F}" dt="2025-02-20T15:04:11.286" v="8674" actId="14100"/>
          <ac:spMkLst>
            <pc:docMk/>
            <pc:sldMk cId="3720935913" sldId="366"/>
            <ac:spMk id="21" creationId="{057F85D5-C734-AB87-FC42-DFAF12E9BD28}"/>
          </ac:spMkLst>
        </pc:spChg>
        <pc:spChg chg="add mod">
          <ac:chgData name="doug paradis" userId="ad5a92f8478ff1c4" providerId="LiveId" clId="{AF0AAD2B-8ECF-4D4F-A7F7-6E084302C89F}" dt="2025-02-20T15:04:29.829" v="8677" actId="20577"/>
          <ac:spMkLst>
            <pc:docMk/>
            <pc:sldMk cId="3720935913" sldId="366"/>
            <ac:spMk id="22" creationId="{3D25E005-7095-6C96-E64C-EF8618D05E62}"/>
          </ac:spMkLst>
        </pc:spChg>
        <pc:spChg chg="mod ord">
          <ac:chgData name="doug paradis" userId="ad5a92f8478ff1c4" providerId="LiveId" clId="{AF0AAD2B-8ECF-4D4F-A7F7-6E084302C89F}" dt="2025-02-20T14:54:15.975" v="8513" actId="20577"/>
          <ac:spMkLst>
            <pc:docMk/>
            <pc:sldMk cId="3720935913" sldId="366"/>
            <ac:spMk id="41" creationId="{D8C1713A-D454-7AD4-FC8F-7CE38E745624}"/>
          </ac:spMkLst>
        </pc:spChg>
        <pc:picChg chg="add mod">
          <ac:chgData name="doug paradis" userId="ad5a92f8478ff1c4" providerId="LiveId" clId="{AF0AAD2B-8ECF-4D4F-A7F7-6E084302C89F}" dt="2025-02-20T15:03:16.866" v="8664" actId="1076"/>
          <ac:picMkLst>
            <pc:docMk/>
            <pc:sldMk cId="3720935913" sldId="366"/>
            <ac:picMk id="8" creationId="{EB98CBAC-C6E6-9235-9A5B-81DE8FA09920}"/>
          </ac:picMkLst>
        </pc:picChg>
        <pc:picChg chg="add mod">
          <ac:chgData name="doug paradis" userId="ad5a92f8478ff1c4" providerId="LiveId" clId="{AF0AAD2B-8ECF-4D4F-A7F7-6E084302C89F}" dt="2025-02-20T14:59:55.849" v="8548" actId="1076"/>
          <ac:picMkLst>
            <pc:docMk/>
            <pc:sldMk cId="3720935913" sldId="366"/>
            <ac:picMk id="15" creationId="{B82F2175-8904-77DF-742D-2B9963BE1B40}"/>
          </ac:picMkLst>
        </pc:picChg>
        <pc:cxnChg chg="mod">
          <ac:chgData name="doug paradis" userId="ad5a92f8478ff1c4" providerId="LiveId" clId="{AF0AAD2B-8ECF-4D4F-A7F7-6E084302C89F}" dt="2025-02-20T16:17:28.972" v="9029" actId="1076"/>
          <ac:cxnSpMkLst>
            <pc:docMk/>
            <pc:sldMk cId="3720935913" sldId="366"/>
            <ac:cxnSpMk id="34" creationId="{871E002B-5770-4D99-A2F7-BDAFDBF9B806}"/>
          </ac:cxnSpMkLst>
        </pc:cxnChg>
      </pc:sldChg>
      <pc:sldChg chg="addSp delSp modSp add mod">
        <pc:chgData name="doug paradis" userId="ad5a92f8478ff1c4" providerId="LiveId" clId="{AF0AAD2B-8ECF-4D4F-A7F7-6E084302C89F}" dt="2025-02-20T16:14:57.428" v="8934" actId="478"/>
        <pc:sldMkLst>
          <pc:docMk/>
          <pc:sldMk cId="48962538" sldId="367"/>
        </pc:sldMkLst>
        <pc:spChg chg="add mod">
          <ac:chgData name="doug paradis" userId="ad5a92f8478ff1c4" providerId="LiveId" clId="{AF0AAD2B-8ECF-4D4F-A7F7-6E084302C89F}" dt="2025-02-20T16:09:58.337" v="8800" actId="14100"/>
          <ac:spMkLst>
            <pc:docMk/>
            <pc:sldMk cId="48962538" sldId="367"/>
            <ac:spMk id="9" creationId="{27F47B63-820B-9C7B-DD46-5E79DBDBDF03}"/>
          </ac:spMkLst>
        </pc:spChg>
        <pc:spChg chg="mod ord">
          <ac:chgData name="doug paradis" userId="ad5a92f8478ff1c4" providerId="LiveId" clId="{AF0AAD2B-8ECF-4D4F-A7F7-6E084302C89F}" dt="2025-02-20T16:09:25.634" v="8795" actId="1076"/>
          <ac:spMkLst>
            <pc:docMk/>
            <pc:sldMk cId="48962538" sldId="367"/>
            <ac:spMk id="10" creationId="{879FCB12-322F-3577-7C06-75FC92E03472}"/>
          </ac:spMkLst>
        </pc:spChg>
        <pc:spChg chg="mod ord">
          <ac:chgData name="doug paradis" userId="ad5a92f8478ff1c4" providerId="LiveId" clId="{AF0AAD2B-8ECF-4D4F-A7F7-6E084302C89F}" dt="2025-02-20T16:05:46.705" v="8772" actId="1076"/>
          <ac:spMkLst>
            <pc:docMk/>
            <pc:sldMk cId="48962538" sldId="367"/>
            <ac:spMk id="12" creationId="{27D7E694-AABB-B440-EB60-C7ABC21940B4}"/>
          </ac:spMkLst>
        </pc:spChg>
        <pc:spChg chg="ord">
          <ac:chgData name="doug paradis" userId="ad5a92f8478ff1c4" providerId="LiveId" clId="{AF0AAD2B-8ECF-4D4F-A7F7-6E084302C89F}" dt="2025-02-20T15:06:27.416" v="8682" actId="166"/>
          <ac:spMkLst>
            <pc:docMk/>
            <pc:sldMk cId="48962538" sldId="367"/>
            <ac:spMk id="14" creationId="{EEB4C805-77DE-7212-A704-8D0C1BCA2EB4}"/>
          </ac:spMkLst>
        </pc:spChg>
        <pc:spChg chg="add mod">
          <ac:chgData name="doug paradis" userId="ad5a92f8478ff1c4" providerId="LiveId" clId="{AF0AAD2B-8ECF-4D4F-A7F7-6E084302C89F}" dt="2025-02-20T16:11:57.790" v="8905" actId="20577"/>
          <ac:spMkLst>
            <pc:docMk/>
            <pc:sldMk cId="48962538" sldId="367"/>
            <ac:spMk id="16" creationId="{82282465-A9D7-3473-450B-D1B6F411A93F}"/>
          </ac:spMkLst>
        </pc:spChg>
        <pc:spChg chg="add mod">
          <ac:chgData name="doug paradis" userId="ad5a92f8478ff1c4" providerId="LiveId" clId="{AF0AAD2B-8ECF-4D4F-A7F7-6E084302C89F}" dt="2025-02-20T16:12:23.490" v="8907" actId="1076"/>
          <ac:spMkLst>
            <pc:docMk/>
            <pc:sldMk cId="48962538" sldId="367"/>
            <ac:spMk id="23" creationId="{CCB70FC9-73C7-5D62-2C6F-A93CFBF5C8EA}"/>
          </ac:spMkLst>
        </pc:spChg>
        <pc:spChg chg="add mod">
          <ac:chgData name="doug paradis" userId="ad5a92f8478ff1c4" providerId="LiveId" clId="{AF0AAD2B-8ECF-4D4F-A7F7-6E084302C89F}" dt="2025-02-20T16:14:17.517" v="8924" actId="1076"/>
          <ac:spMkLst>
            <pc:docMk/>
            <pc:sldMk cId="48962538" sldId="367"/>
            <ac:spMk id="25" creationId="{7DB89FFF-A953-CD05-D489-F5A963C3414D}"/>
          </ac:spMkLst>
        </pc:spChg>
        <pc:spChg chg="add mod">
          <ac:chgData name="doug paradis" userId="ad5a92f8478ff1c4" providerId="LiveId" clId="{AF0AAD2B-8ECF-4D4F-A7F7-6E084302C89F}" dt="2025-02-20T16:14:05.098" v="8921" actId="1076"/>
          <ac:spMkLst>
            <pc:docMk/>
            <pc:sldMk cId="48962538" sldId="367"/>
            <ac:spMk id="27" creationId="{5F0172FB-CCE7-4685-536A-BBF587782970}"/>
          </ac:spMkLst>
        </pc:spChg>
        <pc:spChg chg="mod ord">
          <ac:chgData name="doug paradis" userId="ad5a92f8478ff1c4" providerId="LiveId" clId="{AF0AAD2B-8ECF-4D4F-A7F7-6E084302C89F}" dt="2025-02-20T16:14:47.642" v="8933" actId="20577"/>
          <ac:spMkLst>
            <pc:docMk/>
            <pc:sldMk cId="48962538" sldId="367"/>
            <ac:spMk id="41" creationId="{79ED122F-1BA0-DCA5-AAC0-7DC994253B1F}"/>
          </ac:spMkLst>
        </pc:spChg>
        <pc:picChg chg="add mod">
          <ac:chgData name="doug paradis" userId="ad5a92f8478ff1c4" providerId="LiveId" clId="{AF0AAD2B-8ECF-4D4F-A7F7-6E084302C89F}" dt="2025-02-20T16:03:47.692" v="8705" actId="1076"/>
          <ac:picMkLst>
            <pc:docMk/>
            <pc:sldMk cId="48962538" sldId="367"/>
            <ac:picMk id="3" creationId="{F840B63F-D1D6-06B5-5BF3-69846AEA0492}"/>
          </ac:picMkLst>
        </pc:picChg>
        <pc:picChg chg="add mod modCrop">
          <ac:chgData name="doug paradis" userId="ad5a92f8478ff1c4" providerId="LiveId" clId="{AF0AAD2B-8ECF-4D4F-A7F7-6E084302C89F}" dt="2025-02-20T16:14:12.340" v="8923" actId="1076"/>
          <ac:picMkLst>
            <pc:docMk/>
            <pc:sldMk cId="48962538" sldId="367"/>
            <ac:picMk id="7" creationId="{FD52D767-583B-0CF0-8857-DED52BA2DE73}"/>
          </ac:picMkLst>
        </pc:picChg>
        <pc:cxnChg chg="mod ord">
          <ac:chgData name="doug paradis" userId="ad5a92f8478ff1c4" providerId="LiveId" clId="{AF0AAD2B-8ECF-4D4F-A7F7-6E084302C89F}" dt="2025-02-20T16:14:05.098" v="8921" actId="1076"/>
          <ac:cxnSpMkLst>
            <pc:docMk/>
            <pc:sldMk cId="48962538" sldId="367"/>
            <ac:cxnSpMk id="34" creationId="{7D4C9DD3-D541-C136-5F63-733C7A33A09A}"/>
          </ac:cxnSpMkLst>
        </pc:cxnChg>
      </pc:sldChg>
      <pc:sldChg chg="addSp delSp modSp add mod">
        <pc:chgData name="doug paradis" userId="ad5a92f8478ff1c4" providerId="LiveId" clId="{AF0AAD2B-8ECF-4D4F-A7F7-6E084302C89F}" dt="2025-02-20T17:07:42.866" v="9569" actId="1076"/>
        <pc:sldMkLst>
          <pc:docMk/>
          <pc:sldMk cId="4046400881" sldId="368"/>
        </pc:sldMkLst>
        <pc:spChg chg="add mod">
          <ac:chgData name="doug paradis" userId="ad5a92f8478ff1c4" providerId="LiveId" clId="{AF0AAD2B-8ECF-4D4F-A7F7-6E084302C89F}" dt="2025-02-20T16:47:15.157" v="9337" actId="1076"/>
          <ac:spMkLst>
            <pc:docMk/>
            <pc:sldMk cId="4046400881" sldId="368"/>
            <ac:spMk id="10" creationId="{80E62092-E686-8A21-6C86-9B87CB2718B3}"/>
          </ac:spMkLst>
        </pc:spChg>
        <pc:spChg chg="mod">
          <ac:chgData name="doug paradis" userId="ad5a92f8478ff1c4" providerId="LiveId" clId="{AF0AAD2B-8ECF-4D4F-A7F7-6E084302C89F}" dt="2025-02-20T17:07:27.109" v="9567" actId="20577"/>
          <ac:spMkLst>
            <pc:docMk/>
            <pc:sldMk cId="4046400881" sldId="368"/>
            <ac:spMk id="11" creationId="{9967FA03-D9E0-3F5F-7710-6FF084238174}"/>
          </ac:spMkLst>
        </pc:spChg>
        <pc:spChg chg="add mod">
          <ac:chgData name="doug paradis" userId="ad5a92f8478ff1c4" providerId="LiveId" clId="{AF0AAD2B-8ECF-4D4F-A7F7-6E084302C89F}" dt="2025-02-20T16:47:38.697" v="9340" actId="20577"/>
          <ac:spMkLst>
            <pc:docMk/>
            <pc:sldMk cId="4046400881" sldId="368"/>
            <ac:spMk id="13" creationId="{601F5985-4DAB-A6E5-D559-3BAF108DE413}"/>
          </ac:spMkLst>
        </pc:spChg>
        <pc:spChg chg="add mod">
          <ac:chgData name="doug paradis" userId="ad5a92f8478ff1c4" providerId="LiveId" clId="{AF0AAD2B-8ECF-4D4F-A7F7-6E084302C89F}" dt="2025-02-20T17:07:42.866" v="9569" actId="1076"/>
          <ac:spMkLst>
            <pc:docMk/>
            <pc:sldMk cId="4046400881" sldId="368"/>
            <ac:spMk id="14" creationId="{7CC8B5E5-4072-5A16-A2E1-73623B5F8C05}"/>
          </ac:spMkLst>
        </pc:spChg>
        <pc:picChg chg="add mod ord">
          <ac:chgData name="doug paradis" userId="ad5a92f8478ff1c4" providerId="LiveId" clId="{AF0AAD2B-8ECF-4D4F-A7F7-6E084302C89F}" dt="2025-02-20T16:43:47.635" v="9212" actId="167"/>
          <ac:picMkLst>
            <pc:docMk/>
            <pc:sldMk cId="4046400881" sldId="368"/>
            <ac:picMk id="4" creationId="{DAB7017A-879E-BD01-9BE9-103796B39EBC}"/>
          </ac:picMkLst>
        </pc:picChg>
        <pc:picChg chg="add mod">
          <ac:chgData name="doug paradis" userId="ad5a92f8478ff1c4" providerId="LiveId" clId="{AF0AAD2B-8ECF-4D4F-A7F7-6E084302C89F}" dt="2025-02-20T16:46:19.997" v="9311" actId="1076"/>
          <ac:picMkLst>
            <pc:docMk/>
            <pc:sldMk cId="4046400881" sldId="368"/>
            <ac:picMk id="8" creationId="{A39F1169-B9B2-F483-AD1E-57411FD35968}"/>
          </ac:picMkLst>
        </pc:picChg>
        <pc:cxnChg chg="mod">
          <ac:chgData name="doug paradis" userId="ad5a92f8478ff1c4" providerId="LiveId" clId="{AF0AAD2B-8ECF-4D4F-A7F7-6E084302C89F}" dt="2025-02-20T16:44:06.748" v="9215" actId="1076"/>
          <ac:cxnSpMkLst>
            <pc:docMk/>
            <pc:sldMk cId="4046400881" sldId="368"/>
            <ac:cxnSpMk id="12" creationId="{D115090F-B7FE-CA2D-8445-A2766A4B36F5}"/>
          </ac:cxnSpMkLst>
        </pc:cxnChg>
      </pc:sldChg>
      <pc:sldChg chg="addSp delSp modSp add mod">
        <pc:chgData name="doug paradis" userId="ad5a92f8478ff1c4" providerId="LiveId" clId="{AF0AAD2B-8ECF-4D4F-A7F7-6E084302C89F}" dt="2025-02-20T16:58:40.719" v="9498" actId="113"/>
        <pc:sldMkLst>
          <pc:docMk/>
          <pc:sldMk cId="2880747203" sldId="369"/>
        </pc:sldMkLst>
        <pc:spChg chg="add mod">
          <ac:chgData name="doug paradis" userId="ad5a92f8478ff1c4" providerId="LiveId" clId="{AF0AAD2B-8ECF-4D4F-A7F7-6E084302C89F}" dt="2025-02-20T16:58:40.719" v="9498" actId="113"/>
          <ac:spMkLst>
            <pc:docMk/>
            <pc:sldMk cId="2880747203" sldId="369"/>
            <ac:spMk id="8" creationId="{C0C6AE49-80FC-3C78-E980-2E8489794018}"/>
          </ac:spMkLst>
        </pc:spChg>
        <pc:spChg chg="mod">
          <ac:chgData name="doug paradis" userId="ad5a92f8478ff1c4" providerId="LiveId" clId="{AF0AAD2B-8ECF-4D4F-A7F7-6E084302C89F}" dt="2025-02-20T16:54:59.712" v="9422" actId="14100"/>
          <ac:spMkLst>
            <pc:docMk/>
            <pc:sldMk cId="2880747203" sldId="369"/>
            <ac:spMk id="13" creationId="{7E75EB42-E22D-A6E3-9DC0-6BC509161154}"/>
          </ac:spMkLst>
        </pc:spChg>
        <pc:picChg chg="add mod">
          <ac:chgData name="doug paradis" userId="ad5a92f8478ff1c4" providerId="LiveId" clId="{AF0AAD2B-8ECF-4D4F-A7F7-6E084302C89F}" dt="2025-02-20T16:56:57.079" v="9426" actId="1076"/>
          <ac:picMkLst>
            <pc:docMk/>
            <pc:sldMk cId="2880747203" sldId="369"/>
            <ac:picMk id="4" creationId="{17737994-EC23-7F4F-0ADF-2DFE297931DE}"/>
          </ac:picMkLst>
        </pc:picChg>
      </pc:sldChg>
      <pc:sldChg chg="addSp delSp modSp add mod">
        <pc:chgData name="doug paradis" userId="ad5a92f8478ff1c4" providerId="LiveId" clId="{AF0AAD2B-8ECF-4D4F-A7F7-6E084302C89F}" dt="2025-02-22T01:03:39.336" v="21488" actId="1076"/>
        <pc:sldMkLst>
          <pc:docMk/>
          <pc:sldMk cId="3951550436" sldId="370"/>
        </pc:sldMkLst>
        <pc:spChg chg="mod">
          <ac:chgData name="doug paradis" userId="ad5a92f8478ff1c4" providerId="LiveId" clId="{AF0AAD2B-8ECF-4D4F-A7F7-6E084302C89F}" dt="2025-02-20T17:27:49.982" v="9841" actId="20577"/>
          <ac:spMkLst>
            <pc:docMk/>
            <pc:sldMk cId="3951550436" sldId="370"/>
            <ac:spMk id="2" creationId="{D7C96783-2708-5C9B-D0CF-84E494FE3203}"/>
          </ac:spMkLst>
        </pc:spChg>
        <pc:spChg chg="add mod">
          <ac:chgData name="doug paradis" userId="ad5a92f8478ff1c4" providerId="LiveId" clId="{AF0AAD2B-8ECF-4D4F-A7F7-6E084302C89F}" dt="2025-02-20T17:32:39.920" v="10001" actId="14100"/>
          <ac:spMkLst>
            <pc:docMk/>
            <pc:sldMk cId="3951550436" sldId="370"/>
            <ac:spMk id="8" creationId="{62E555C1-611A-6D0B-2E39-48F60BDB28BA}"/>
          </ac:spMkLst>
        </pc:spChg>
        <pc:spChg chg="add mod">
          <ac:chgData name="doug paradis" userId="ad5a92f8478ff1c4" providerId="LiveId" clId="{AF0AAD2B-8ECF-4D4F-A7F7-6E084302C89F}" dt="2025-02-20T17:32:45.013" v="10003" actId="20577"/>
          <ac:spMkLst>
            <pc:docMk/>
            <pc:sldMk cId="3951550436" sldId="370"/>
            <ac:spMk id="9" creationId="{EC599266-166E-8169-6760-3DBEA81254E2}"/>
          </ac:spMkLst>
        </pc:spChg>
        <pc:spChg chg="add mod">
          <ac:chgData name="doug paradis" userId="ad5a92f8478ff1c4" providerId="LiveId" clId="{AF0AAD2B-8ECF-4D4F-A7F7-6E084302C89F}" dt="2025-02-20T17:33:15.492" v="10008" actId="14100"/>
          <ac:spMkLst>
            <pc:docMk/>
            <pc:sldMk cId="3951550436" sldId="370"/>
            <ac:spMk id="10" creationId="{A1777371-7E1D-428B-1FFE-DFA5D3F106E5}"/>
          </ac:spMkLst>
        </pc:spChg>
        <pc:spChg chg="mod">
          <ac:chgData name="doug paradis" userId="ad5a92f8478ff1c4" providerId="LiveId" clId="{AF0AAD2B-8ECF-4D4F-A7F7-6E084302C89F}" dt="2025-02-22T01:03:39.336" v="21488" actId="1076"/>
          <ac:spMkLst>
            <pc:docMk/>
            <pc:sldMk cId="3951550436" sldId="370"/>
            <ac:spMk id="19" creationId="{99DA90A4-386E-7C85-43C8-F293C6C9AE0B}"/>
          </ac:spMkLst>
        </pc:spChg>
        <pc:picChg chg="add mod">
          <ac:chgData name="doug paradis" userId="ad5a92f8478ff1c4" providerId="LiveId" clId="{AF0AAD2B-8ECF-4D4F-A7F7-6E084302C89F}" dt="2025-02-20T17:33:19.616" v="10010" actId="1076"/>
          <ac:picMkLst>
            <pc:docMk/>
            <pc:sldMk cId="3951550436" sldId="370"/>
            <ac:picMk id="6" creationId="{F00E778D-9FA3-C23E-C37C-7814D943281B}"/>
          </ac:picMkLst>
        </pc:picChg>
      </pc:sldChg>
      <pc:sldChg chg="modSp add mod">
        <pc:chgData name="doug paradis" userId="ad5a92f8478ff1c4" providerId="LiveId" clId="{AF0AAD2B-8ECF-4D4F-A7F7-6E084302C89F}" dt="2025-02-20T19:50:48.368" v="10790" actId="20577"/>
        <pc:sldMkLst>
          <pc:docMk/>
          <pc:sldMk cId="1906537839" sldId="371"/>
        </pc:sldMkLst>
        <pc:spChg chg="mod">
          <ac:chgData name="doug paradis" userId="ad5a92f8478ff1c4" providerId="LiveId" clId="{AF0AAD2B-8ECF-4D4F-A7F7-6E084302C89F}" dt="2025-02-20T18:04:05.280" v="10486" actId="20577"/>
          <ac:spMkLst>
            <pc:docMk/>
            <pc:sldMk cId="1906537839" sldId="371"/>
            <ac:spMk id="2" creationId="{B543AD64-59DE-7EF2-0426-22EB420C8F07}"/>
          </ac:spMkLst>
        </pc:spChg>
        <pc:spChg chg="mod">
          <ac:chgData name="doug paradis" userId="ad5a92f8478ff1c4" providerId="LiveId" clId="{AF0AAD2B-8ECF-4D4F-A7F7-6E084302C89F}" dt="2025-02-20T19:50:48.368" v="10790" actId="20577"/>
          <ac:spMkLst>
            <pc:docMk/>
            <pc:sldMk cId="1906537839" sldId="371"/>
            <ac:spMk id="3" creationId="{51E3C9EE-4744-1C9A-3B05-D2B27C1949FD}"/>
          </ac:spMkLst>
        </pc:spChg>
      </pc:sldChg>
      <pc:sldChg chg="modSp add mod ord">
        <pc:chgData name="doug paradis" userId="ad5a92f8478ff1c4" providerId="LiveId" clId="{AF0AAD2B-8ECF-4D4F-A7F7-6E084302C89F}" dt="2025-02-21T03:45:03.744" v="14393" actId="6549"/>
        <pc:sldMkLst>
          <pc:docMk/>
          <pc:sldMk cId="1817845737" sldId="372"/>
        </pc:sldMkLst>
        <pc:spChg chg="mod">
          <ac:chgData name="doug paradis" userId="ad5a92f8478ff1c4" providerId="LiveId" clId="{AF0AAD2B-8ECF-4D4F-A7F7-6E084302C89F}" dt="2025-02-21T03:44:53.064" v="14388" actId="6549"/>
          <ac:spMkLst>
            <pc:docMk/>
            <pc:sldMk cId="1817845737" sldId="372"/>
            <ac:spMk id="2" creationId="{3BC60F09-DBE4-9851-A543-F1C7C79F407F}"/>
          </ac:spMkLst>
        </pc:spChg>
        <pc:spChg chg="mod">
          <ac:chgData name="doug paradis" userId="ad5a92f8478ff1c4" providerId="LiveId" clId="{AF0AAD2B-8ECF-4D4F-A7F7-6E084302C89F}" dt="2025-02-21T03:45:03.744" v="14393" actId="6549"/>
          <ac:spMkLst>
            <pc:docMk/>
            <pc:sldMk cId="1817845737" sldId="372"/>
            <ac:spMk id="3" creationId="{1CF459CF-F667-2AA9-A8D3-C3B2B3140EE8}"/>
          </ac:spMkLst>
        </pc:spChg>
      </pc:sldChg>
      <pc:sldChg chg="addSp delSp modSp add mod">
        <pc:chgData name="doug paradis" userId="ad5a92f8478ff1c4" providerId="LiveId" clId="{AF0AAD2B-8ECF-4D4F-A7F7-6E084302C89F}" dt="2025-02-20T20:18:26.055" v="11698" actId="6549"/>
        <pc:sldMkLst>
          <pc:docMk/>
          <pc:sldMk cId="1429419733" sldId="373"/>
        </pc:sldMkLst>
        <pc:spChg chg="mod">
          <ac:chgData name="doug paradis" userId="ad5a92f8478ff1c4" providerId="LiveId" clId="{AF0AAD2B-8ECF-4D4F-A7F7-6E084302C89F}" dt="2025-02-20T19:51:20.623" v="10811" actId="20577"/>
          <ac:spMkLst>
            <pc:docMk/>
            <pc:sldMk cId="1429419733" sldId="373"/>
            <ac:spMk id="2" creationId="{253A9A0C-10B0-369F-AE8C-08096135D468}"/>
          </ac:spMkLst>
        </pc:spChg>
        <pc:spChg chg="mod">
          <ac:chgData name="doug paradis" userId="ad5a92f8478ff1c4" providerId="LiveId" clId="{AF0AAD2B-8ECF-4D4F-A7F7-6E084302C89F}" dt="2025-02-20T19:51:05.920" v="10791" actId="20577"/>
          <ac:spMkLst>
            <pc:docMk/>
            <pc:sldMk cId="1429419733" sldId="373"/>
            <ac:spMk id="3" creationId="{73817B11-CD10-C289-1AD8-52B0ACDE35B4}"/>
          </ac:spMkLst>
        </pc:spChg>
        <pc:spChg chg="add mod">
          <ac:chgData name="doug paradis" userId="ad5a92f8478ff1c4" providerId="LiveId" clId="{AF0AAD2B-8ECF-4D4F-A7F7-6E084302C89F}" dt="2025-02-20T19:58:15.819" v="11047" actId="1076"/>
          <ac:spMkLst>
            <pc:docMk/>
            <pc:sldMk cId="1429419733" sldId="373"/>
            <ac:spMk id="10" creationId="{5D44BD60-C335-3F9A-A8F0-1731DCDE2EA2}"/>
          </ac:spMkLst>
        </pc:spChg>
        <pc:spChg chg="add mod">
          <ac:chgData name="doug paradis" userId="ad5a92f8478ff1c4" providerId="LiveId" clId="{AF0AAD2B-8ECF-4D4F-A7F7-6E084302C89F}" dt="2025-02-20T20:18:26.055" v="11698" actId="6549"/>
          <ac:spMkLst>
            <pc:docMk/>
            <pc:sldMk cId="1429419733" sldId="373"/>
            <ac:spMk id="13" creationId="{5E0B5D4D-C5B9-A0F9-7B33-853ED19C5103}"/>
          </ac:spMkLst>
        </pc:spChg>
        <pc:picChg chg="add mod">
          <ac:chgData name="doug paradis" userId="ad5a92f8478ff1c4" providerId="LiveId" clId="{AF0AAD2B-8ECF-4D4F-A7F7-6E084302C89F}" dt="2025-02-20T19:55:07.344" v="10815" actId="1076"/>
          <ac:picMkLst>
            <pc:docMk/>
            <pc:sldMk cId="1429419733" sldId="373"/>
            <ac:picMk id="7" creationId="{3A02D020-767D-5D25-18F3-4576E417FDEF}"/>
          </ac:picMkLst>
        </pc:picChg>
        <pc:picChg chg="add mod">
          <ac:chgData name="doug paradis" userId="ad5a92f8478ff1c4" providerId="LiveId" clId="{AF0AAD2B-8ECF-4D4F-A7F7-6E084302C89F}" dt="2025-02-20T20:00:05.048" v="11049" actId="1076"/>
          <ac:picMkLst>
            <pc:docMk/>
            <pc:sldMk cId="1429419733" sldId="373"/>
            <ac:picMk id="12" creationId="{A55831DE-55F1-0C67-1104-EF5E4937CC8A}"/>
          </ac:picMkLst>
        </pc:picChg>
      </pc:sldChg>
      <pc:sldChg chg="modSp add mod">
        <pc:chgData name="doug paradis" userId="ad5a92f8478ff1c4" providerId="LiveId" clId="{AF0AAD2B-8ECF-4D4F-A7F7-6E084302C89F}" dt="2025-02-20T20:30:02.679" v="12204" actId="207"/>
        <pc:sldMkLst>
          <pc:docMk/>
          <pc:sldMk cId="931998522" sldId="374"/>
        </pc:sldMkLst>
        <pc:spChg chg="mod">
          <ac:chgData name="doug paradis" userId="ad5a92f8478ff1c4" providerId="LiveId" clId="{AF0AAD2B-8ECF-4D4F-A7F7-6E084302C89F}" dt="2025-02-20T20:01:18.888" v="11058" actId="20577"/>
          <ac:spMkLst>
            <pc:docMk/>
            <pc:sldMk cId="931998522" sldId="374"/>
            <ac:spMk id="2" creationId="{69686543-B8B8-04E9-E7F1-9CC9BF722BE3}"/>
          </ac:spMkLst>
        </pc:spChg>
        <pc:spChg chg="mod">
          <ac:chgData name="doug paradis" userId="ad5a92f8478ff1c4" providerId="LiveId" clId="{AF0AAD2B-8ECF-4D4F-A7F7-6E084302C89F}" dt="2025-02-20T20:30:02.679" v="12204" actId="207"/>
          <ac:spMkLst>
            <pc:docMk/>
            <pc:sldMk cId="931998522" sldId="374"/>
            <ac:spMk id="3" creationId="{E06835A0-06D1-78A2-12B0-14255D50BDDE}"/>
          </ac:spMkLst>
        </pc:spChg>
      </pc:sldChg>
      <pc:sldChg chg="modSp add mod ord">
        <pc:chgData name="doug paradis" userId="ad5a92f8478ff1c4" providerId="LiveId" clId="{AF0AAD2B-8ECF-4D4F-A7F7-6E084302C89F}" dt="2025-02-20T20:29:28.591" v="12203" actId="1076"/>
        <pc:sldMkLst>
          <pc:docMk/>
          <pc:sldMk cId="1378089514" sldId="375"/>
        </pc:sldMkLst>
        <pc:spChg chg="mod">
          <ac:chgData name="doug paradis" userId="ad5a92f8478ff1c4" providerId="LiveId" clId="{AF0AAD2B-8ECF-4D4F-A7F7-6E084302C89F}" dt="2025-02-20T20:19:06.773" v="11719" actId="20577"/>
          <ac:spMkLst>
            <pc:docMk/>
            <pc:sldMk cId="1378089514" sldId="375"/>
            <ac:spMk id="2" creationId="{196BD706-D24C-A944-63C7-71E72D0F5400}"/>
          </ac:spMkLst>
        </pc:spChg>
        <pc:spChg chg="mod">
          <ac:chgData name="doug paradis" userId="ad5a92f8478ff1c4" providerId="LiveId" clId="{AF0AAD2B-8ECF-4D4F-A7F7-6E084302C89F}" dt="2025-02-20T20:29:28.591" v="12203" actId="1076"/>
          <ac:spMkLst>
            <pc:docMk/>
            <pc:sldMk cId="1378089514" sldId="375"/>
            <ac:spMk id="3" creationId="{B6336D02-120C-F476-DCCF-3BE68290DC54}"/>
          </ac:spMkLst>
        </pc:spChg>
      </pc:sldChg>
      <pc:sldChg chg="addSp delSp modSp add mod">
        <pc:chgData name="doug paradis" userId="ad5a92f8478ff1c4" providerId="LiveId" clId="{AF0AAD2B-8ECF-4D4F-A7F7-6E084302C89F}" dt="2025-02-20T21:45:58.884" v="13285" actId="478"/>
        <pc:sldMkLst>
          <pc:docMk/>
          <pc:sldMk cId="637821477" sldId="376"/>
        </pc:sldMkLst>
        <pc:spChg chg="mod">
          <ac:chgData name="doug paradis" userId="ad5a92f8478ff1c4" providerId="LiveId" clId="{AF0AAD2B-8ECF-4D4F-A7F7-6E084302C89F}" dt="2025-02-20T21:00:28.857" v="12787" actId="6549"/>
          <ac:spMkLst>
            <pc:docMk/>
            <pc:sldMk cId="637821477" sldId="376"/>
            <ac:spMk id="2" creationId="{C4C003AA-5CDB-98E8-D8BB-9DA1DB45CA08}"/>
          </ac:spMkLst>
        </pc:spChg>
        <pc:spChg chg="add mod">
          <ac:chgData name="doug paradis" userId="ad5a92f8478ff1c4" providerId="LiveId" clId="{AF0AAD2B-8ECF-4D4F-A7F7-6E084302C89F}" dt="2025-02-20T21:07:58.143" v="13024" actId="12"/>
          <ac:spMkLst>
            <pc:docMk/>
            <pc:sldMk cId="637821477" sldId="376"/>
            <ac:spMk id="10" creationId="{A4DE81B4-54E7-CAEB-3CCC-2C3C1985039E}"/>
          </ac:spMkLst>
        </pc:spChg>
        <pc:spChg chg="add mod">
          <ac:chgData name="doug paradis" userId="ad5a92f8478ff1c4" providerId="LiveId" clId="{AF0AAD2B-8ECF-4D4F-A7F7-6E084302C89F}" dt="2025-02-20T21:11:06.067" v="13034" actId="1076"/>
          <ac:spMkLst>
            <pc:docMk/>
            <pc:sldMk cId="637821477" sldId="376"/>
            <ac:spMk id="12" creationId="{8CD0644E-4939-56F3-BD39-4569452A5298}"/>
          </ac:spMkLst>
        </pc:spChg>
        <pc:spChg chg="add mod">
          <ac:chgData name="doug paradis" userId="ad5a92f8478ff1c4" providerId="LiveId" clId="{AF0AAD2B-8ECF-4D4F-A7F7-6E084302C89F}" dt="2025-02-20T21:17:49.418" v="13180" actId="1076"/>
          <ac:spMkLst>
            <pc:docMk/>
            <pc:sldMk cId="637821477" sldId="376"/>
            <ac:spMk id="14" creationId="{E86CA134-932C-5196-BAD2-1328A4120349}"/>
          </ac:spMkLst>
        </pc:spChg>
        <pc:spChg chg="add mod">
          <ac:chgData name="doug paradis" userId="ad5a92f8478ff1c4" providerId="LiveId" clId="{AF0AAD2B-8ECF-4D4F-A7F7-6E084302C89F}" dt="2025-02-20T21:21:03.747" v="13238" actId="20577"/>
          <ac:spMkLst>
            <pc:docMk/>
            <pc:sldMk cId="637821477" sldId="376"/>
            <ac:spMk id="15" creationId="{040D30D5-BE85-1781-4FD9-2D53D5DAC7C3}"/>
          </ac:spMkLst>
        </pc:spChg>
        <pc:spChg chg="add mod">
          <ac:chgData name="doug paradis" userId="ad5a92f8478ff1c4" providerId="LiveId" clId="{AF0AAD2B-8ECF-4D4F-A7F7-6E084302C89F}" dt="2025-02-20T21:19:31.174" v="13184" actId="1076"/>
          <ac:spMkLst>
            <pc:docMk/>
            <pc:sldMk cId="637821477" sldId="376"/>
            <ac:spMk id="16" creationId="{B612BFDB-FD16-30DF-BAEA-477F2132ED20}"/>
          </ac:spMkLst>
        </pc:spChg>
        <pc:picChg chg="add mod">
          <ac:chgData name="doug paradis" userId="ad5a92f8478ff1c4" providerId="LiveId" clId="{AF0AAD2B-8ECF-4D4F-A7F7-6E084302C89F}" dt="2025-02-20T21:11:48.527" v="13038" actId="1076"/>
          <ac:picMkLst>
            <pc:docMk/>
            <pc:sldMk cId="637821477" sldId="376"/>
            <ac:picMk id="9" creationId="{1460604E-40BD-43A1-8AD5-8905F50294FA}"/>
          </ac:picMkLst>
        </pc:picChg>
      </pc:sldChg>
      <pc:sldChg chg="modSp add mod">
        <pc:chgData name="doug paradis" userId="ad5a92f8478ff1c4" providerId="LiveId" clId="{AF0AAD2B-8ECF-4D4F-A7F7-6E084302C89F}" dt="2025-02-21T03:45:15.968" v="14396" actId="6549"/>
        <pc:sldMkLst>
          <pc:docMk/>
          <pc:sldMk cId="635020729" sldId="377"/>
        </pc:sldMkLst>
        <pc:spChg chg="mod">
          <ac:chgData name="doug paradis" userId="ad5a92f8478ff1c4" providerId="LiveId" clId="{AF0AAD2B-8ECF-4D4F-A7F7-6E084302C89F}" dt="2025-02-21T03:45:15.968" v="14396" actId="6549"/>
          <ac:spMkLst>
            <pc:docMk/>
            <pc:sldMk cId="635020729" sldId="377"/>
            <ac:spMk id="2" creationId="{D6FDA6DE-2645-82DE-DA7C-A99A3A02FDEA}"/>
          </ac:spMkLst>
        </pc:spChg>
        <pc:spChg chg="mod">
          <ac:chgData name="doug paradis" userId="ad5a92f8478ff1c4" providerId="LiveId" clId="{AF0AAD2B-8ECF-4D4F-A7F7-6E084302C89F}" dt="2025-02-20T20:53:01.275" v="12703" actId="1076"/>
          <ac:spMkLst>
            <pc:docMk/>
            <pc:sldMk cId="635020729" sldId="377"/>
            <ac:spMk id="3" creationId="{C0B2FF26-E500-8B7E-2572-077BAEA8BEEF}"/>
          </ac:spMkLst>
        </pc:spChg>
      </pc:sldChg>
      <pc:sldChg chg="addSp delSp modSp add mod">
        <pc:chgData name="doug paradis" userId="ad5a92f8478ff1c4" providerId="LiveId" clId="{AF0AAD2B-8ECF-4D4F-A7F7-6E084302C89F}" dt="2025-02-21T03:44:40.012" v="14383" actId="6549"/>
        <pc:sldMkLst>
          <pc:docMk/>
          <pc:sldMk cId="2976319456" sldId="378"/>
        </pc:sldMkLst>
        <pc:spChg chg="mod">
          <ac:chgData name="doug paradis" userId="ad5a92f8478ff1c4" providerId="LiveId" clId="{AF0AAD2B-8ECF-4D4F-A7F7-6E084302C89F}" dt="2025-02-21T03:44:40.012" v="14383" actId="6549"/>
          <ac:spMkLst>
            <pc:docMk/>
            <pc:sldMk cId="2976319456" sldId="378"/>
            <ac:spMk id="2" creationId="{78EFE29C-10BC-6BCD-57E6-8561CBC7C704}"/>
          </ac:spMkLst>
        </pc:spChg>
        <pc:spChg chg="add del mod">
          <ac:chgData name="doug paradis" userId="ad5a92f8478ff1c4" providerId="LiveId" clId="{AF0AAD2B-8ECF-4D4F-A7F7-6E084302C89F}" dt="2025-02-21T02:52:38.983" v="13443"/>
          <ac:spMkLst>
            <pc:docMk/>
            <pc:sldMk cId="2976319456" sldId="378"/>
            <ac:spMk id="8" creationId="{77C9124E-1DBF-B923-D00D-25199DA4AF58}"/>
          </ac:spMkLst>
        </pc:spChg>
        <pc:spChg chg="add del mod">
          <ac:chgData name="doug paradis" userId="ad5a92f8478ff1c4" providerId="LiveId" clId="{AF0AAD2B-8ECF-4D4F-A7F7-6E084302C89F}" dt="2025-02-21T02:54:16.650" v="13446" actId="478"/>
          <ac:spMkLst>
            <pc:docMk/>
            <pc:sldMk cId="2976319456" sldId="378"/>
            <ac:spMk id="9" creationId="{FA1C4E66-964D-514E-68A6-FAF0F9CA92B1}"/>
          </ac:spMkLst>
        </pc:spChg>
        <pc:spChg chg="add mod">
          <ac:chgData name="doug paradis" userId="ad5a92f8478ff1c4" providerId="LiveId" clId="{AF0AAD2B-8ECF-4D4F-A7F7-6E084302C89F}" dt="2025-02-21T03:02:26.737" v="13502" actId="1076"/>
          <ac:spMkLst>
            <pc:docMk/>
            <pc:sldMk cId="2976319456" sldId="378"/>
            <ac:spMk id="10" creationId="{7AB50642-1CB8-3684-A658-08A9B292C079}"/>
          </ac:spMkLst>
        </pc:spChg>
        <pc:spChg chg="add mod">
          <ac:chgData name="doug paradis" userId="ad5a92f8478ff1c4" providerId="LiveId" clId="{AF0AAD2B-8ECF-4D4F-A7F7-6E084302C89F}" dt="2025-02-21T03:06:06.690" v="13704" actId="5793"/>
          <ac:spMkLst>
            <pc:docMk/>
            <pc:sldMk cId="2976319456" sldId="378"/>
            <ac:spMk id="11" creationId="{0C552C8A-6A94-3F65-76FD-113669C696B7}"/>
          </ac:spMkLst>
        </pc:spChg>
        <pc:spChg chg="add mod">
          <ac:chgData name="doug paradis" userId="ad5a92f8478ff1c4" providerId="LiveId" clId="{AF0AAD2B-8ECF-4D4F-A7F7-6E084302C89F}" dt="2025-02-21T03:05:22.433" v="13675" actId="20577"/>
          <ac:spMkLst>
            <pc:docMk/>
            <pc:sldMk cId="2976319456" sldId="378"/>
            <ac:spMk id="16" creationId="{D52FF7E5-C9F7-3D84-8F4E-CCE316EEF282}"/>
          </ac:spMkLst>
        </pc:spChg>
        <pc:picChg chg="add mod">
          <ac:chgData name="doug paradis" userId="ad5a92f8478ff1c4" providerId="LiveId" clId="{AF0AAD2B-8ECF-4D4F-A7F7-6E084302C89F}" dt="2025-02-21T03:02:29.739" v="13503" actId="1076"/>
          <ac:picMkLst>
            <pc:docMk/>
            <pc:sldMk cId="2976319456" sldId="378"/>
            <ac:picMk id="13" creationId="{3580B810-2FC7-B39D-29A9-7076A607C65A}"/>
          </ac:picMkLst>
        </pc:picChg>
        <pc:picChg chg="add mod">
          <ac:chgData name="doug paradis" userId="ad5a92f8478ff1c4" providerId="LiveId" clId="{AF0AAD2B-8ECF-4D4F-A7F7-6E084302C89F}" dt="2025-02-21T03:19:25.209" v="13984" actId="14100"/>
          <ac:picMkLst>
            <pc:docMk/>
            <pc:sldMk cId="2976319456" sldId="378"/>
            <ac:picMk id="15" creationId="{798A0D39-D21C-E43E-808B-A86A7A2AB1FA}"/>
          </ac:picMkLst>
        </pc:picChg>
        <pc:cxnChg chg="add mod">
          <ac:chgData name="doug paradis" userId="ad5a92f8478ff1c4" providerId="LiveId" clId="{AF0AAD2B-8ECF-4D4F-A7F7-6E084302C89F}" dt="2025-02-21T03:19:37.606" v="13986" actId="1076"/>
          <ac:cxnSpMkLst>
            <pc:docMk/>
            <pc:sldMk cId="2976319456" sldId="378"/>
            <ac:cxnSpMk id="17" creationId="{3E8869A5-D2F2-1312-C5AE-AC9D1CBFF2D0}"/>
          </ac:cxnSpMkLst>
        </pc:cxnChg>
      </pc:sldChg>
      <pc:sldChg chg="addSp delSp modSp add mod">
        <pc:chgData name="doug paradis" userId="ad5a92f8478ff1c4" providerId="LiveId" clId="{AF0AAD2B-8ECF-4D4F-A7F7-6E084302C89F}" dt="2025-02-22T01:11:52.856" v="21491" actId="1076"/>
        <pc:sldMkLst>
          <pc:docMk/>
          <pc:sldMk cId="2274378644" sldId="379"/>
        </pc:sldMkLst>
        <pc:spChg chg="mod">
          <ac:chgData name="doug paradis" userId="ad5a92f8478ff1c4" providerId="LiveId" clId="{AF0AAD2B-8ECF-4D4F-A7F7-6E084302C89F}" dt="2025-02-21T03:44:02.784" v="14367" actId="6549"/>
          <ac:spMkLst>
            <pc:docMk/>
            <pc:sldMk cId="2274378644" sldId="379"/>
            <ac:spMk id="2" creationId="{08066891-4D41-CEFE-7116-65FD23F85D3B}"/>
          </ac:spMkLst>
        </pc:spChg>
        <pc:spChg chg="mod">
          <ac:chgData name="doug paradis" userId="ad5a92f8478ff1c4" providerId="LiveId" clId="{AF0AAD2B-8ECF-4D4F-A7F7-6E084302C89F}" dt="2025-02-21T03:44:13.097" v="14371" actId="6549"/>
          <ac:spMkLst>
            <pc:docMk/>
            <pc:sldMk cId="2274378644" sldId="379"/>
            <ac:spMk id="3" creationId="{2DB3D567-5E49-B250-97D2-BFF9BA449909}"/>
          </ac:spMkLst>
        </pc:spChg>
        <pc:spChg chg="add del mod">
          <ac:chgData name="doug paradis" userId="ad5a92f8478ff1c4" providerId="LiveId" clId="{AF0AAD2B-8ECF-4D4F-A7F7-6E084302C89F}" dt="2025-02-21T04:46:28.703" v="14597" actId="478"/>
          <ac:spMkLst>
            <pc:docMk/>
            <pc:sldMk cId="2274378644" sldId="379"/>
            <ac:spMk id="6" creationId="{C0BDC4A6-F268-CF84-54B2-5D8267922C63}"/>
          </ac:spMkLst>
        </pc:spChg>
        <pc:spChg chg="add mod">
          <ac:chgData name="doug paradis" userId="ad5a92f8478ff1c4" providerId="LiveId" clId="{AF0AAD2B-8ECF-4D4F-A7F7-6E084302C89F}" dt="2025-02-22T01:11:52.856" v="21491" actId="1076"/>
          <ac:spMkLst>
            <pc:docMk/>
            <pc:sldMk cId="2274378644" sldId="379"/>
            <ac:spMk id="7" creationId="{3501332B-7106-68D0-36C7-A52D42B13791}"/>
          </ac:spMkLst>
        </pc:spChg>
        <pc:spChg chg="add del mod">
          <ac:chgData name="doug paradis" userId="ad5a92f8478ff1c4" providerId="LiveId" clId="{AF0AAD2B-8ECF-4D4F-A7F7-6E084302C89F}" dt="2025-02-21T03:43:58.291" v="14364" actId="478"/>
          <ac:spMkLst>
            <pc:docMk/>
            <pc:sldMk cId="2274378644" sldId="379"/>
            <ac:spMk id="8" creationId="{F7BB1C04-0D76-75E2-28A2-03EB09D4F3CB}"/>
          </ac:spMkLst>
        </pc:spChg>
        <pc:spChg chg="add mod">
          <ac:chgData name="doug paradis" userId="ad5a92f8478ff1c4" providerId="LiveId" clId="{AF0AAD2B-8ECF-4D4F-A7F7-6E084302C89F}" dt="2025-02-21T03:48:25.601" v="14407" actId="14100"/>
          <ac:spMkLst>
            <pc:docMk/>
            <pc:sldMk cId="2274378644" sldId="379"/>
            <ac:spMk id="11" creationId="{34D88029-528C-BC29-1351-27B2F5E2377D}"/>
          </ac:spMkLst>
        </pc:spChg>
        <pc:spChg chg="add mod">
          <ac:chgData name="doug paradis" userId="ad5a92f8478ff1c4" providerId="LiveId" clId="{AF0AAD2B-8ECF-4D4F-A7F7-6E084302C89F}" dt="2025-02-21T03:49:10.625" v="14428" actId="1076"/>
          <ac:spMkLst>
            <pc:docMk/>
            <pc:sldMk cId="2274378644" sldId="379"/>
            <ac:spMk id="12" creationId="{363220F1-C91E-ADCD-8DCF-244A551BFC29}"/>
          </ac:spMkLst>
        </pc:spChg>
        <pc:picChg chg="add mod modCrop">
          <ac:chgData name="doug paradis" userId="ad5a92f8478ff1c4" providerId="LiveId" clId="{AF0AAD2B-8ECF-4D4F-A7F7-6E084302C89F}" dt="2025-02-21T03:48:10.067" v="14403" actId="1076"/>
          <ac:picMkLst>
            <pc:docMk/>
            <pc:sldMk cId="2274378644" sldId="379"/>
            <ac:picMk id="10" creationId="{E82C4E17-D57D-46B4-F778-EFE9EB749417}"/>
          </ac:picMkLst>
        </pc:picChg>
        <pc:picChg chg="add mod">
          <ac:chgData name="doug paradis" userId="ad5a92f8478ff1c4" providerId="LiveId" clId="{AF0AAD2B-8ECF-4D4F-A7F7-6E084302C89F}" dt="2025-02-22T01:11:43.480" v="21490" actId="1076"/>
          <ac:picMkLst>
            <pc:docMk/>
            <pc:sldMk cId="2274378644" sldId="379"/>
            <ac:picMk id="14" creationId="{8C509A2A-85A3-5288-0ED0-EF1127DC00AD}"/>
          </ac:picMkLst>
        </pc:picChg>
      </pc:sldChg>
      <pc:sldChg chg="addSp delSp modSp add mod ord">
        <pc:chgData name="doug paradis" userId="ad5a92f8478ff1c4" providerId="LiveId" clId="{AF0AAD2B-8ECF-4D4F-A7F7-6E084302C89F}" dt="2025-02-21T21:09:31.613" v="20117" actId="21"/>
        <pc:sldMkLst>
          <pc:docMk/>
          <pc:sldMk cId="775326282" sldId="380"/>
        </pc:sldMkLst>
        <pc:spChg chg="mod">
          <ac:chgData name="doug paradis" userId="ad5a92f8478ff1c4" providerId="LiveId" clId="{AF0AAD2B-8ECF-4D4F-A7F7-6E084302C89F}" dt="2025-02-21T05:29:54.436" v="15051" actId="20577"/>
          <ac:spMkLst>
            <pc:docMk/>
            <pc:sldMk cId="775326282" sldId="380"/>
            <ac:spMk id="2" creationId="{283F1CDC-E955-45F3-479B-993ED6C32F20}"/>
          </ac:spMkLst>
        </pc:spChg>
        <pc:spChg chg="del">
          <ac:chgData name="doug paradis" userId="ad5a92f8478ff1c4" providerId="LiveId" clId="{AF0AAD2B-8ECF-4D4F-A7F7-6E084302C89F}" dt="2025-02-21T05:29:35.510" v="15039" actId="478"/>
          <ac:spMkLst>
            <pc:docMk/>
            <pc:sldMk cId="775326282" sldId="380"/>
            <ac:spMk id="3" creationId="{BE1EBA96-7B9B-6003-EFA2-221778FC8167}"/>
          </ac:spMkLst>
        </pc:spChg>
        <pc:spChg chg="add del mod">
          <ac:chgData name="doug paradis" userId="ad5a92f8478ff1c4" providerId="LiveId" clId="{AF0AAD2B-8ECF-4D4F-A7F7-6E084302C89F}" dt="2025-02-21T05:29:38.600" v="15040" actId="478"/>
          <ac:spMkLst>
            <pc:docMk/>
            <pc:sldMk cId="775326282" sldId="380"/>
            <ac:spMk id="7" creationId="{CFA3F4DD-7A8C-E59C-D5F6-B87AF26E21B2}"/>
          </ac:spMkLst>
        </pc:spChg>
        <pc:spChg chg="add mod">
          <ac:chgData name="doug paradis" userId="ad5a92f8478ff1c4" providerId="LiveId" clId="{AF0AAD2B-8ECF-4D4F-A7F7-6E084302C89F}" dt="2025-02-21T06:10:48.314" v="15614" actId="20577"/>
          <ac:spMkLst>
            <pc:docMk/>
            <pc:sldMk cId="775326282" sldId="380"/>
            <ac:spMk id="8" creationId="{7DECA989-B9C8-EA5F-6915-791ADF21BB71}"/>
          </ac:spMkLst>
        </pc:spChg>
        <pc:spChg chg="add del mod">
          <ac:chgData name="doug paradis" userId="ad5a92f8478ff1c4" providerId="LiveId" clId="{AF0AAD2B-8ECF-4D4F-A7F7-6E084302C89F}" dt="2025-02-21T21:09:31.613" v="20117" actId="21"/>
          <ac:spMkLst>
            <pc:docMk/>
            <pc:sldMk cId="775326282" sldId="380"/>
            <ac:spMk id="9" creationId="{2635A925-4981-2CD0-35C0-86BF5542AD3B}"/>
          </ac:spMkLst>
        </pc:spChg>
        <pc:spChg chg="add mod">
          <ac:chgData name="doug paradis" userId="ad5a92f8478ff1c4" providerId="LiveId" clId="{AF0AAD2B-8ECF-4D4F-A7F7-6E084302C89F}" dt="2025-02-21T06:12:43.988" v="15657" actId="1076"/>
          <ac:spMkLst>
            <pc:docMk/>
            <pc:sldMk cId="775326282" sldId="380"/>
            <ac:spMk id="14" creationId="{69FF0E51-EF4C-0E05-D166-FCBC45E40F11}"/>
          </ac:spMkLst>
        </pc:spChg>
        <pc:spChg chg="add mod">
          <ac:chgData name="doug paradis" userId="ad5a92f8478ff1c4" providerId="LiveId" clId="{AF0AAD2B-8ECF-4D4F-A7F7-6E084302C89F}" dt="2025-02-21T06:13:47.390" v="15682" actId="20577"/>
          <ac:spMkLst>
            <pc:docMk/>
            <pc:sldMk cId="775326282" sldId="380"/>
            <ac:spMk id="15" creationId="{F8DCF6EE-64B7-E941-05CC-1187F63DEC37}"/>
          </ac:spMkLst>
        </pc:spChg>
        <pc:spChg chg="add mod">
          <ac:chgData name="doug paradis" userId="ad5a92f8478ff1c4" providerId="LiveId" clId="{AF0AAD2B-8ECF-4D4F-A7F7-6E084302C89F}" dt="2025-02-21T06:14:46.052" v="15716" actId="20577"/>
          <ac:spMkLst>
            <pc:docMk/>
            <pc:sldMk cId="775326282" sldId="380"/>
            <ac:spMk id="16" creationId="{3F916874-5275-1FB5-D0A8-76B9804F2EF5}"/>
          </ac:spMkLst>
        </pc:spChg>
        <pc:spChg chg="add mod">
          <ac:chgData name="doug paradis" userId="ad5a92f8478ff1c4" providerId="LiveId" clId="{AF0AAD2B-8ECF-4D4F-A7F7-6E084302C89F}" dt="2025-02-21T06:15:46.953" v="15744" actId="1076"/>
          <ac:spMkLst>
            <pc:docMk/>
            <pc:sldMk cId="775326282" sldId="380"/>
            <ac:spMk id="17" creationId="{F8E4238F-3A4E-3362-8244-AF3FDA1CA042}"/>
          </ac:spMkLst>
        </pc:spChg>
        <pc:spChg chg="add mod">
          <ac:chgData name="doug paradis" userId="ad5a92f8478ff1c4" providerId="LiveId" clId="{AF0AAD2B-8ECF-4D4F-A7F7-6E084302C89F}" dt="2025-02-21T06:16:31.801" v="15771" actId="20577"/>
          <ac:spMkLst>
            <pc:docMk/>
            <pc:sldMk cId="775326282" sldId="380"/>
            <ac:spMk id="18" creationId="{3517EE05-BB1C-386B-0F20-7D932B611281}"/>
          </ac:spMkLst>
        </pc:spChg>
        <pc:spChg chg="add mod">
          <ac:chgData name="doug paradis" userId="ad5a92f8478ff1c4" providerId="LiveId" clId="{AF0AAD2B-8ECF-4D4F-A7F7-6E084302C89F}" dt="2025-02-21T06:17:20.067" v="15784" actId="1076"/>
          <ac:spMkLst>
            <pc:docMk/>
            <pc:sldMk cId="775326282" sldId="380"/>
            <ac:spMk id="19" creationId="{B4764D11-679E-BC0D-7170-3117D9A5DCA3}"/>
          </ac:spMkLst>
        </pc:spChg>
        <pc:spChg chg="add mod">
          <ac:chgData name="doug paradis" userId="ad5a92f8478ff1c4" providerId="LiveId" clId="{AF0AAD2B-8ECF-4D4F-A7F7-6E084302C89F}" dt="2025-02-21T06:17:54.189" v="15805" actId="20577"/>
          <ac:spMkLst>
            <pc:docMk/>
            <pc:sldMk cId="775326282" sldId="380"/>
            <ac:spMk id="20" creationId="{A929240A-F0B7-68EF-F030-ABE8529B901D}"/>
          </ac:spMkLst>
        </pc:spChg>
        <pc:spChg chg="add mod">
          <ac:chgData name="doug paradis" userId="ad5a92f8478ff1c4" providerId="LiveId" clId="{AF0AAD2B-8ECF-4D4F-A7F7-6E084302C89F}" dt="2025-02-21T06:18:17.902" v="15813" actId="20577"/>
          <ac:spMkLst>
            <pc:docMk/>
            <pc:sldMk cId="775326282" sldId="380"/>
            <ac:spMk id="21" creationId="{B3A598CB-BB78-EFD0-6585-220E7609FC94}"/>
          </ac:spMkLst>
        </pc:spChg>
        <pc:spChg chg="add mod">
          <ac:chgData name="doug paradis" userId="ad5a92f8478ff1c4" providerId="LiveId" clId="{AF0AAD2B-8ECF-4D4F-A7F7-6E084302C89F}" dt="2025-02-21T20:54:20.822" v="19403" actId="1076"/>
          <ac:spMkLst>
            <pc:docMk/>
            <pc:sldMk cId="775326282" sldId="380"/>
            <ac:spMk id="23" creationId="{5890F2D1-449D-6996-14F2-3D58C11C1C42}"/>
          </ac:spMkLst>
        </pc:spChg>
        <pc:picChg chg="add del mod">
          <ac:chgData name="doug paradis" userId="ad5a92f8478ff1c4" providerId="LiveId" clId="{AF0AAD2B-8ECF-4D4F-A7F7-6E084302C89F}" dt="2025-02-21T06:10:05.889" v="15611" actId="478"/>
          <ac:picMkLst>
            <pc:docMk/>
            <pc:sldMk cId="775326282" sldId="380"/>
            <ac:picMk id="11" creationId="{2E3E92EA-CC5E-ABE7-6DF1-24C4D7913EF5}"/>
          </ac:picMkLst>
        </pc:picChg>
        <pc:picChg chg="add mod modCrop">
          <ac:chgData name="doug paradis" userId="ad5a92f8478ff1c4" providerId="LiveId" clId="{AF0AAD2B-8ECF-4D4F-A7F7-6E084302C89F}" dt="2025-02-21T06:15:20.016" v="15719" actId="1076"/>
          <ac:picMkLst>
            <pc:docMk/>
            <pc:sldMk cId="775326282" sldId="380"/>
            <ac:picMk id="13" creationId="{FEBA6705-D9F2-6C47-4872-188E9F8F4BD5}"/>
          </ac:picMkLst>
        </pc:picChg>
        <pc:cxnChg chg="add del mod">
          <ac:chgData name="doug paradis" userId="ad5a92f8478ff1c4" providerId="LiveId" clId="{AF0AAD2B-8ECF-4D4F-A7F7-6E084302C89F}" dt="2025-02-21T20:54:29.324" v="19404" actId="478"/>
          <ac:cxnSpMkLst>
            <pc:docMk/>
            <pc:sldMk cId="775326282" sldId="380"/>
            <ac:cxnSpMk id="22" creationId="{41D56650-E7DE-F0F5-649A-1FE5CE0A7598}"/>
          </ac:cxnSpMkLst>
        </pc:cxnChg>
        <pc:cxnChg chg="add mod">
          <ac:chgData name="doug paradis" userId="ad5a92f8478ff1c4" providerId="LiveId" clId="{AF0AAD2B-8ECF-4D4F-A7F7-6E084302C89F}" dt="2025-02-21T20:54:14.357" v="19402" actId="1076"/>
          <ac:cxnSpMkLst>
            <pc:docMk/>
            <pc:sldMk cId="775326282" sldId="380"/>
            <ac:cxnSpMk id="25" creationId="{74C98AD9-0F44-42D1-C256-63147FFF8D1B}"/>
          </ac:cxnSpMkLst>
        </pc:cxnChg>
      </pc:sldChg>
      <pc:sldChg chg="addSp delSp modSp add mod">
        <pc:chgData name="doug paradis" userId="ad5a92f8478ff1c4" providerId="LiveId" clId="{AF0AAD2B-8ECF-4D4F-A7F7-6E084302C89F}" dt="2025-02-21T03:44:23.793" v="14376" actId="6549"/>
        <pc:sldMkLst>
          <pc:docMk/>
          <pc:sldMk cId="3951364045" sldId="381"/>
        </pc:sldMkLst>
        <pc:spChg chg="mod">
          <ac:chgData name="doug paradis" userId="ad5a92f8478ff1c4" providerId="LiveId" clId="{AF0AAD2B-8ECF-4D4F-A7F7-6E084302C89F}" dt="2025-02-21T03:44:23.793" v="14376" actId="6549"/>
          <ac:spMkLst>
            <pc:docMk/>
            <pc:sldMk cId="3951364045" sldId="381"/>
            <ac:spMk id="2" creationId="{644358BD-A9A0-130B-AA1B-31FCD521B5BE}"/>
          </ac:spMkLst>
        </pc:spChg>
        <pc:spChg chg="add mod">
          <ac:chgData name="doug paradis" userId="ad5a92f8478ff1c4" providerId="LiveId" clId="{AF0AAD2B-8ECF-4D4F-A7F7-6E084302C89F}" dt="2025-02-21T03:17:27.159" v="13979" actId="20577"/>
          <ac:spMkLst>
            <pc:docMk/>
            <pc:sldMk cId="3951364045" sldId="381"/>
            <ac:spMk id="9" creationId="{15B3CED1-7B18-EEB2-3E7F-02A98945CC31}"/>
          </ac:spMkLst>
        </pc:spChg>
        <pc:spChg chg="mod">
          <ac:chgData name="doug paradis" userId="ad5a92f8478ff1c4" providerId="LiveId" clId="{AF0AAD2B-8ECF-4D4F-A7F7-6E084302C89F}" dt="2025-02-21T03:06:43.355" v="13722" actId="20577"/>
          <ac:spMkLst>
            <pc:docMk/>
            <pc:sldMk cId="3951364045" sldId="381"/>
            <ac:spMk id="10" creationId="{B4C4379B-4FC9-5A64-C673-B6B817DB4D2D}"/>
          </ac:spMkLst>
        </pc:spChg>
        <pc:spChg chg="del">
          <ac:chgData name="doug paradis" userId="ad5a92f8478ff1c4" providerId="LiveId" clId="{AF0AAD2B-8ECF-4D4F-A7F7-6E084302C89F}" dt="2025-02-21T03:02:50.585" v="13508" actId="478"/>
          <ac:spMkLst>
            <pc:docMk/>
            <pc:sldMk cId="3951364045" sldId="381"/>
            <ac:spMk id="11" creationId="{A1E8CE9B-6314-64AE-04CE-5599DD8DE690}"/>
          </ac:spMkLst>
        </pc:spChg>
        <pc:picChg chg="add mod">
          <ac:chgData name="doug paradis" userId="ad5a92f8478ff1c4" providerId="LiveId" clId="{AF0AAD2B-8ECF-4D4F-A7F7-6E084302C89F}" dt="2025-02-21T03:10:07.226" v="13730" actId="1076"/>
          <ac:picMkLst>
            <pc:docMk/>
            <pc:sldMk cId="3951364045" sldId="381"/>
            <ac:picMk id="6" creationId="{E8306713-68E5-7601-9135-032A7F4340B0}"/>
          </ac:picMkLst>
        </pc:picChg>
        <pc:picChg chg="add mod">
          <ac:chgData name="doug paradis" userId="ad5a92f8478ff1c4" providerId="LiveId" clId="{AF0AAD2B-8ECF-4D4F-A7F7-6E084302C89F}" dt="2025-02-21T03:10:23.951" v="13735" actId="1076"/>
          <ac:picMkLst>
            <pc:docMk/>
            <pc:sldMk cId="3951364045" sldId="381"/>
            <ac:picMk id="8" creationId="{6EFDAD02-EA1F-4A75-F09D-9792212E88BA}"/>
          </ac:picMkLst>
        </pc:picChg>
        <pc:picChg chg="del">
          <ac:chgData name="doug paradis" userId="ad5a92f8478ff1c4" providerId="LiveId" clId="{AF0AAD2B-8ECF-4D4F-A7F7-6E084302C89F}" dt="2025-02-21T03:06:33.104" v="13706" actId="478"/>
          <ac:picMkLst>
            <pc:docMk/>
            <pc:sldMk cId="3951364045" sldId="381"/>
            <ac:picMk id="13" creationId="{E169FB63-1B8D-87B4-128C-25A43A40043F}"/>
          </ac:picMkLst>
        </pc:picChg>
        <pc:picChg chg="del mod">
          <ac:chgData name="doug paradis" userId="ad5a92f8478ff1c4" providerId="LiveId" clId="{AF0AAD2B-8ECF-4D4F-A7F7-6E084302C89F}" dt="2025-02-21T03:06:31.080" v="13705" actId="478"/>
          <ac:picMkLst>
            <pc:docMk/>
            <pc:sldMk cId="3951364045" sldId="381"/>
            <ac:picMk id="15" creationId="{F3DF14EF-6FB1-00FB-8D07-6FD5746035B4}"/>
          </ac:picMkLst>
        </pc:picChg>
        <pc:cxnChg chg="add mod">
          <ac:chgData name="doug paradis" userId="ad5a92f8478ff1c4" providerId="LiveId" clId="{AF0AAD2B-8ECF-4D4F-A7F7-6E084302C89F}" dt="2025-02-21T03:19:07.341" v="13982" actId="1076"/>
          <ac:cxnSpMkLst>
            <pc:docMk/>
            <pc:sldMk cId="3951364045" sldId="381"/>
            <ac:cxnSpMk id="12" creationId="{24C62C80-D4A7-6896-A270-F9000FCB4F68}"/>
          </ac:cxnSpMkLst>
        </pc:cxnChg>
      </pc:sldChg>
      <pc:sldChg chg="addSp modSp add mod">
        <pc:chgData name="doug paradis" userId="ad5a92f8478ff1c4" providerId="LiveId" clId="{AF0AAD2B-8ECF-4D4F-A7F7-6E084302C89F}" dt="2025-02-21T05:24:11.312" v="15009" actId="207"/>
        <pc:sldMkLst>
          <pc:docMk/>
          <pc:sldMk cId="1590300673" sldId="382"/>
        </pc:sldMkLst>
        <pc:spChg chg="mod">
          <ac:chgData name="doug paradis" userId="ad5a92f8478ff1c4" providerId="LiveId" clId="{AF0AAD2B-8ECF-4D4F-A7F7-6E084302C89F}" dt="2025-02-21T05:24:07.173" v="15008" actId="207"/>
          <ac:spMkLst>
            <pc:docMk/>
            <pc:sldMk cId="1590300673" sldId="382"/>
            <ac:spMk id="3" creationId="{A7DFDD41-2FA9-698B-9E11-CD282C819593}"/>
          </ac:spMkLst>
        </pc:spChg>
        <pc:spChg chg="add mod">
          <ac:chgData name="doug paradis" userId="ad5a92f8478ff1c4" providerId="LiveId" clId="{AF0AAD2B-8ECF-4D4F-A7F7-6E084302C89F}" dt="2025-02-21T05:24:11.312" v="15009" actId="207"/>
          <ac:spMkLst>
            <pc:docMk/>
            <pc:sldMk cId="1590300673" sldId="382"/>
            <ac:spMk id="6" creationId="{49E26994-950D-EC3D-1149-E798A7188042}"/>
          </ac:spMkLst>
        </pc:spChg>
      </pc:sldChg>
      <pc:sldChg chg="addSp delSp modSp add mod ord">
        <pc:chgData name="doug paradis" userId="ad5a92f8478ff1c4" providerId="LiveId" clId="{AF0AAD2B-8ECF-4D4F-A7F7-6E084302C89F}" dt="2025-02-21T17:43:35.978" v="18616"/>
        <pc:sldMkLst>
          <pc:docMk/>
          <pc:sldMk cId="2773622260" sldId="383"/>
        </pc:sldMkLst>
        <pc:spChg chg="mod">
          <ac:chgData name="doug paradis" userId="ad5a92f8478ff1c4" providerId="LiveId" clId="{AF0AAD2B-8ECF-4D4F-A7F7-6E084302C89F}" dt="2025-02-21T05:27:10.680" v="15037" actId="1076"/>
          <ac:spMkLst>
            <pc:docMk/>
            <pc:sldMk cId="2773622260" sldId="383"/>
            <ac:spMk id="2" creationId="{23A5C536-7A15-0FE0-17EA-67A1434C4847}"/>
          </ac:spMkLst>
        </pc:spChg>
        <pc:spChg chg="del">
          <ac:chgData name="doug paradis" userId="ad5a92f8478ff1c4" providerId="LiveId" clId="{AF0AAD2B-8ECF-4D4F-A7F7-6E084302C89F}" dt="2025-02-21T05:24:37.398" v="15020" actId="478"/>
          <ac:spMkLst>
            <pc:docMk/>
            <pc:sldMk cId="2773622260" sldId="383"/>
            <ac:spMk id="3" creationId="{F99F69B4-A98A-53F3-8DF9-934C01A58426}"/>
          </ac:spMkLst>
        </pc:spChg>
        <pc:spChg chg="add del mod">
          <ac:chgData name="doug paradis" userId="ad5a92f8478ff1c4" providerId="LiveId" clId="{AF0AAD2B-8ECF-4D4F-A7F7-6E084302C89F}" dt="2025-02-21T05:24:39.618" v="15021" actId="478"/>
          <ac:spMkLst>
            <pc:docMk/>
            <pc:sldMk cId="2773622260" sldId="383"/>
            <ac:spMk id="7" creationId="{13949C9B-AA72-D882-C067-EFB3AB4818B3}"/>
          </ac:spMkLst>
        </pc:spChg>
        <pc:spChg chg="add mod">
          <ac:chgData name="doug paradis" userId="ad5a92f8478ff1c4" providerId="LiveId" clId="{AF0AAD2B-8ECF-4D4F-A7F7-6E084302C89F}" dt="2025-02-21T14:02:34.969" v="16309" actId="1076"/>
          <ac:spMkLst>
            <pc:docMk/>
            <pc:sldMk cId="2773622260" sldId="383"/>
            <ac:spMk id="10" creationId="{031E9AC4-E996-A6A1-AB3A-A621B0BF774F}"/>
          </ac:spMkLst>
        </pc:spChg>
        <pc:spChg chg="add mod">
          <ac:chgData name="doug paradis" userId="ad5a92f8478ff1c4" providerId="LiveId" clId="{AF0AAD2B-8ECF-4D4F-A7F7-6E084302C89F}" dt="2025-02-21T13:52:53.752" v="16212" actId="20577"/>
          <ac:spMkLst>
            <pc:docMk/>
            <pc:sldMk cId="2773622260" sldId="383"/>
            <ac:spMk id="11" creationId="{C48258E3-F00B-C81F-9B59-D8AC0183F2EF}"/>
          </ac:spMkLst>
        </pc:spChg>
        <pc:picChg chg="add mod">
          <ac:chgData name="doug paradis" userId="ad5a92f8478ff1c4" providerId="LiveId" clId="{AF0AAD2B-8ECF-4D4F-A7F7-6E084302C89F}" dt="2025-02-21T05:27:26.325" v="15038" actId="1076"/>
          <ac:picMkLst>
            <pc:docMk/>
            <pc:sldMk cId="2773622260" sldId="383"/>
            <ac:picMk id="9" creationId="{64CB0B29-99A0-7370-A9B8-16BA55F57F70}"/>
          </ac:picMkLst>
        </pc:picChg>
      </pc:sldChg>
      <pc:sldChg chg="addSp delSp modSp add mod">
        <pc:chgData name="doug paradis" userId="ad5a92f8478ff1c4" providerId="LiveId" clId="{AF0AAD2B-8ECF-4D4F-A7F7-6E084302C89F}" dt="2025-02-21T04:00:54.043" v="14596" actId="20577"/>
        <pc:sldMkLst>
          <pc:docMk/>
          <pc:sldMk cId="1981418102" sldId="384"/>
        </pc:sldMkLst>
        <pc:spChg chg="del mod">
          <ac:chgData name="doug paradis" userId="ad5a92f8478ff1c4" providerId="LiveId" clId="{AF0AAD2B-8ECF-4D4F-A7F7-6E084302C89F}" dt="2025-02-21T03:52:05.590" v="14532" actId="478"/>
          <ac:spMkLst>
            <pc:docMk/>
            <pc:sldMk cId="1981418102" sldId="384"/>
            <ac:spMk id="3" creationId="{01B1BC31-61EA-9815-6DD4-C5FF6331C219}"/>
          </ac:spMkLst>
        </pc:spChg>
        <pc:spChg chg="del mod">
          <ac:chgData name="doug paradis" userId="ad5a92f8478ff1c4" providerId="LiveId" clId="{AF0AAD2B-8ECF-4D4F-A7F7-6E084302C89F}" dt="2025-02-21T03:52:05.590" v="14532" actId="478"/>
          <ac:spMkLst>
            <pc:docMk/>
            <pc:sldMk cId="1981418102" sldId="384"/>
            <ac:spMk id="6" creationId="{4AD15CF5-2AD2-5234-60F0-7633417244FE}"/>
          </ac:spMkLst>
        </pc:spChg>
        <pc:spChg chg="add del mod">
          <ac:chgData name="doug paradis" userId="ad5a92f8478ff1c4" providerId="LiveId" clId="{AF0AAD2B-8ECF-4D4F-A7F7-6E084302C89F}" dt="2025-02-21T03:59:52.023" v="14563" actId="21"/>
          <ac:spMkLst>
            <pc:docMk/>
            <pc:sldMk cId="1981418102" sldId="384"/>
            <ac:spMk id="7" creationId="{BF2E5798-FD03-7528-9ADF-9B9854A24A33}"/>
          </ac:spMkLst>
        </pc:spChg>
        <pc:spChg chg="add del mod">
          <ac:chgData name="doug paradis" userId="ad5a92f8478ff1c4" providerId="LiveId" clId="{AF0AAD2B-8ECF-4D4F-A7F7-6E084302C89F}" dt="2025-02-21T03:52:08.529" v="14533" actId="478"/>
          <ac:spMkLst>
            <pc:docMk/>
            <pc:sldMk cId="1981418102" sldId="384"/>
            <ac:spMk id="9" creationId="{0B06CDE9-C030-2192-A4FD-DE3FDB98EC4B}"/>
          </ac:spMkLst>
        </pc:spChg>
        <pc:spChg chg="mod ord">
          <ac:chgData name="doug paradis" userId="ad5a92f8478ff1c4" providerId="LiveId" clId="{AF0AAD2B-8ECF-4D4F-A7F7-6E084302C89F}" dt="2025-02-21T03:57:46.167" v="14551" actId="14100"/>
          <ac:spMkLst>
            <pc:docMk/>
            <pc:sldMk cId="1981418102" sldId="384"/>
            <ac:spMk id="11" creationId="{A5D810E6-5923-B472-2C83-6CBDBDB7C563}"/>
          </ac:spMkLst>
        </pc:spChg>
        <pc:spChg chg="del">
          <ac:chgData name="doug paradis" userId="ad5a92f8478ff1c4" providerId="LiveId" clId="{AF0AAD2B-8ECF-4D4F-A7F7-6E084302C89F}" dt="2025-02-21T03:51:10.512" v="14435" actId="478"/>
          <ac:spMkLst>
            <pc:docMk/>
            <pc:sldMk cId="1981418102" sldId="384"/>
            <ac:spMk id="12" creationId="{C25FE1D1-ACB9-6B38-3A0A-1E98D5ED7188}"/>
          </ac:spMkLst>
        </pc:spChg>
        <pc:spChg chg="add mod">
          <ac:chgData name="doug paradis" userId="ad5a92f8478ff1c4" providerId="LiveId" clId="{AF0AAD2B-8ECF-4D4F-A7F7-6E084302C89F}" dt="2025-02-21T03:58:44.963" v="14555" actId="1076"/>
          <ac:spMkLst>
            <pc:docMk/>
            <pc:sldMk cId="1981418102" sldId="384"/>
            <ac:spMk id="20" creationId="{C5643757-2D6F-48B5-F457-77E442AB7293}"/>
          </ac:spMkLst>
        </pc:spChg>
        <pc:spChg chg="add mod">
          <ac:chgData name="doug paradis" userId="ad5a92f8478ff1c4" providerId="LiveId" clId="{AF0AAD2B-8ECF-4D4F-A7F7-6E084302C89F}" dt="2025-02-21T03:59:00.188" v="14558" actId="20577"/>
          <ac:spMkLst>
            <pc:docMk/>
            <pc:sldMk cId="1981418102" sldId="384"/>
            <ac:spMk id="21" creationId="{82E939C8-5D1F-3A06-139C-C2721CC8228A}"/>
          </ac:spMkLst>
        </pc:spChg>
        <pc:spChg chg="add mod">
          <ac:chgData name="doug paradis" userId="ad5a92f8478ff1c4" providerId="LiveId" clId="{AF0AAD2B-8ECF-4D4F-A7F7-6E084302C89F}" dt="2025-02-21T03:59:20.262" v="14561" actId="20577"/>
          <ac:spMkLst>
            <pc:docMk/>
            <pc:sldMk cId="1981418102" sldId="384"/>
            <ac:spMk id="22" creationId="{EE86709B-8D00-668E-565C-BEB9455C3248}"/>
          </ac:spMkLst>
        </pc:spChg>
        <pc:spChg chg="add mod">
          <ac:chgData name="doug paradis" userId="ad5a92f8478ff1c4" providerId="LiveId" clId="{AF0AAD2B-8ECF-4D4F-A7F7-6E084302C89F}" dt="2025-02-21T04:00:15.525" v="14576" actId="1076"/>
          <ac:spMkLst>
            <pc:docMk/>
            <pc:sldMk cId="1981418102" sldId="384"/>
            <ac:spMk id="23" creationId="{B3E9EA8B-8095-C0EE-0C39-0E6FF2AA320A}"/>
          </ac:spMkLst>
        </pc:spChg>
        <pc:spChg chg="add mod">
          <ac:chgData name="doug paradis" userId="ad5a92f8478ff1c4" providerId="LiveId" clId="{AF0AAD2B-8ECF-4D4F-A7F7-6E084302C89F}" dt="2025-02-21T04:00:30.377" v="14587" actId="20577"/>
          <ac:spMkLst>
            <pc:docMk/>
            <pc:sldMk cId="1981418102" sldId="384"/>
            <ac:spMk id="24" creationId="{FCB9D45D-DDBA-DE4A-0B20-7118E41DD470}"/>
          </ac:spMkLst>
        </pc:spChg>
        <pc:spChg chg="add mod">
          <ac:chgData name="doug paradis" userId="ad5a92f8478ff1c4" providerId="LiveId" clId="{AF0AAD2B-8ECF-4D4F-A7F7-6E084302C89F}" dt="2025-02-21T04:00:54.043" v="14596" actId="20577"/>
          <ac:spMkLst>
            <pc:docMk/>
            <pc:sldMk cId="1981418102" sldId="384"/>
            <ac:spMk id="25" creationId="{6ACDDA7F-025B-458E-FDBD-32679CAC49CF}"/>
          </ac:spMkLst>
        </pc:spChg>
        <pc:picChg chg="del">
          <ac:chgData name="doug paradis" userId="ad5a92f8478ff1c4" providerId="LiveId" clId="{AF0AAD2B-8ECF-4D4F-A7F7-6E084302C89F}" dt="2025-02-21T03:51:13.530" v="14436" actId="478"/>
          <ac:picMkLst>
            <pc:docMk/>
            <pc:sldMk cId="1981418102" sldId="384"/>
            <ac:picMk id="10" creationId="{9566C740-4E0F-EF69-6E20-605BE0BF751B}"/>
          </ac:picMkLst>
        </pc:picChg>
        <pc:picChg chg="del">
          <ac:chgData name="doug paradis" userId="ad5a92f8478ff1c4" providerId="LiveId" clId="{AF0AAD2B-8ECF-4D4F-A7F7-6E084302C89F}" dt="2025-02-21T03:51:06.495" v="14434" actId="478"/>
          <ac:picMkLst>
            <pc:docMk/>
            <pc:sldMk cId="1981418102" sldId="384"/>
            <ac:picMk id="14" creationId="{EB4FD9DC-E8CD-8242-254B-A3ACD4CF1005}"/>
          </ac:picMkLst>
        </pc:picChg>
        <pc:picChg chg="add mod modCrop">
          <ac:chgData name="doug paradis" userId="ad5a92f8478ff1c4" providerId="LiveId" clId="{AF0AAD2B-8ECF-4D4F-A7F7-6E084302C89F}" dt="2025-02-21T03:57:25.310" v="14546" actId="1076"/>
          <ac:picMkLst>
            <pc:docMk/>
            <pc:sldMk cId="1981418102" sldId="384"/>
            <ac:picMk id="15" creationId="{F8AA0232-EF1F-8F28-E1E1-C2B8FA968539}"/>
          </ac:picMkLst>
        </pc:picChg>
        <pc:picChg chg="add mod">
          <ac:chgData name="doug paradis" userId="ad5a92f8478ff1c4" providerId="LiveId" clId="{AF0AAD2B-8ECF-4D4F-A7F7-6E084302C89F}" dt="2025-02-21T03:57:52.397" v="14552" actId="1076"/>
          <ac:picMkLst>
            <pc:docMk/>
            <pc:sldMk cId="1981418102" sldId="384"/>
            <ac:picMk id="17" creationId="{C09ABDE9-C84E-CB37-A632-8517A7A381CE}"/>
          </ac:picMkLst>
        </pc:picChg>
        <pc:picChg chg="add mod">
          <ac:chgData name="doug paradis" userId="ad5a92f8478ff1c4" providerId="LiveId" clId="{AF0AAD2B-8ECF-4D4F-A7F7-6E084302C89F}" dt="2025-02-21T03:57:59.757" v="14553" actId="1076"/>
          <ac:picMkLst>
            <pc:docMk/>
            <pc:sldMk cId="1981418102" sldId="384"/>
            <ac:picMk id="19" creationId="{338675B1-E821-5273-606A-6824D14CF116}"/>
          </ac:picMkLst>
        </pc:picChg>
      </pc:sldChg>
      <pc:sldChg chg="addSp delSp modSp add mod">
        <pc:chgData name="doug paradis" userId="ad5a92f8478ff1c4" providerId="LiveId" clId="{AF0AAD2B-8ECF-4D4F-A7F7-6E084302C89F}" dt="2025-02-22T01:12:46.960" v="21495" actId="1076"/>
        <pc:sldMkLst>
          <pc:docMk/>
          <pc:sldMk cId="1654283753" sldId="385"/>
        </pc:sldMkLst>
        <pc:spChg chg="mod">
          <ac:chgData name="doug paradis" userId="ad5a92f8478ff1c4" providerId="LiveId" clId="{AF0AAD2B-8ECF-4D4F-A7F7-6E084302C89F}" dt="2025-02-22T01:12:30.547" v="21492" actId="1076"/>
          <ac:spMkLst>
            <pc:docMk/>
            <pc:sldMk cId="1654283753" sldId="385"/>
            <ac:spMk id="7" creationId="{C23B335C-55AF-9819-25B6-B59FA3FD109A}"/>
          </ac:spMkLst>
        </pc:spChg>
        <pc:spChg chg="add mod">
          <ac:chgData name="doug paradis" userId="ad5a92f8478ff1c4" providerId="LiveId" clId="{AF0AAD2B-8ECF-4D4F-A7F7-6E084302C89F}" dt="2025-02-22T01:12:46.960" v="21495" actId="1076"/>
          <ac:spMkLst>
            <pc:docMk/>
            <pc:sldMk cId="1654283753" sldId="385"/>
            <ac:spMk id="8" creationId="{09B82587-5EFA-A502-B126-C581FAB7C38B}"/>
          </ac:spMkLst>
        </pc:spChg>
        <pc:spChg chg="add mod">
          <ac:chgData name="doug paradis" userId="ad5a92f8478ff1c4" providerId="LiveId" clId="{AF0AAD2B-8ECF-4D4F-A7F7-6E084302C89F}" dt="2025-02-22T01:12:46.960" v="21495" actId="1076"/>
          <ac:spMkLst>
            <pc:docMk/>
            <pc:sldMk cId="1654283753" sldId="385"/>
            <ac:spMk id="9" creationId="{52FF6865-B21F-1FCE-278F-49F2BCF0D69B}"/>
          </ac:spMkLst>
        </pc:spChg>
        <pc:spChg chg="mod">
          <ac:chgData name="doug paradis" userId="ad5a92f8478ff1c4" providerId="LiveId" clId="{AF0AAD2B-8ECF-4D4F-A7F7-6E084302C89F}" dt="2025-02-22T01:12:46.960" v="21495" actId="1076"/>
          <ac:spMkLst>
            <pc:docMk/>
            <pc:sldMk cId="1654283753" sldId="385"/>
            <ac:spMk id="11" creationId="{38CD35C9-9B48-20AB-5DFB-031D513CBF11}"/>
          </ac:spMkLst>
        </pc:spChg>
        <pc:spChg chg="add mod">
          <ac:chgData name="doug paradis" userId="ad5a92f8478ff1c4" providerId="LiveId" clId="{AF0AAD2B-8ECF-4D4F-A7F7-6E084302C89F}" dt="2025-02-22T01:12:46.960" v="21495" actId="1076"/>
          <ac:spMkLst>
            <pc:docMk/>
            <pc:sldMk cId="1654283753" sldId="385"/>
            <ac:spMk id="13" creationId="{018D2571-4039-D7DF-6FC6-DAE5813ABF86}"/>
          </ac:spMkLst>
        </pc:spChg>
        <pc:spChg chg="add mod">
          <ac:chgData name="doug paradis" userId="ad5a92f8478ff1c4" providerId="LiveId" clId="{AF0AAD2B-8ECF-4D4F-A7F7-6E084302C89F}" dt="2025-02-21T05:08:21.859" v="14861" actId="20577"/>
          <ac:spMkLst>
            <pc:docMk/>
            <pc:sldMk cId="1654283753" sldId="385"/>
            <ac:spMk id="14" creationId="{C267181D-2ADE-36D1-F018-0AA32215BD17}"/>
          </ac:spMkLst>
        </pc:spChg>
        <pc:spChg chg="add mod">
          <ac:chgData name="doug paradis" userId="ad5a92f8478ff1c4" providerId="LiveId" clId="{AF0AAD2B-8ECF-4D4F-A7F7-6E084302C89F}" dt="2025-02-22T01:12:46.960" v="21495" actId="1076"/>
          <ac:spMkLst>
            <pc:docMk/>
            <pc:sldMk cId="1654283753" sldId="385"/>
            <ac:spMk id="16" creationId="{CB7BC09F-5183-EF12-7068-3BBFC41490D7}"/>
          </ac:spMkLst>
        </pc:spChg>
        <pc:spChg chg="mod">
          <ac:chgData name="doug paradis" userId="ad5a92f8478ff1c4" providerId="LiveId" clId="{AF0AAD2B-8ECF-4D4F-A7F7-6E084302C89F}" dt="2025-02-22T01:12:46.960" v="21495" actId="1076"/>
          <ac:spMkLst>
            <pc:docMk/>
            <pc:sldMk cId="1654283753" sldId="385"/>
            <ac:spMk id="20" creationId="{9332DC26-8847-AA13-A78D-6CDC2B74F6B7}"/>
          </ac:spMkLst>
        </pc:spChg>
        <pc:spChg chg="mod">
          <ac:chgData name="doug paradis" userId="ad5a92f8478ff1c4" providerId="LiveId" clId="{AF0AAD2B-8ECF-4D4F-A7F7-6E084302C89F}" dt="2025-02-22T01:12:46.960" v="21495" actId="1076"/>
          <ac:spMkLst>
            <pc:docMk/>
            <pc:sldMk cId="1654283753" sldId="385"/>
            <ac:spMk id="21" creationId="{D4331DE4-D5EA-BBB9-A7D6-AB5C0A706136}"/>
          </ac:spMkLst>
        </pc:spChg>
        <pc:spChg chg="mod">
          <ac:chgData name="doug paradis" userId="ad5a92f8478ff1c4" providerId="LiveId" clId="{AF0AAD2B-8ECF-4D4F-A7F7-6E084302C89F}" dt="2025-02-22T01:12:46.960" v="21495" actId="1076"/>
          <ac:spMkLst>
            <pc:docMk/>
            <pc:sldMk cId="1654283753" sldId="385"/>
            <ac:spMk id="22" creationId="{8615B3E6-701E-934D-D148-C8A25F15682C}"/>
          </ac:spMkLst>
        </pc:spChg>
        <pc:spChg chg="del">
          <ac:chgData name="doug paradis" userId="ad5a92f8478ff1c4" providerId="LiveId" clId="{AF0AAD2B-8ECF-4D4F-A7F7-6E084302C89F}" dt="2025-02-21T05:09:58.965" v="14912" actId="478"/>
          <ac:spMkLst>
            <pc:docMk/>
            <pc:sldMk cId="1654283753" sldId="385"/>
            <ac:spMk id="23" creationId="{A6BB43F1-579A-546F-D007-86CA28D3C478}"/>
          </ac:spMkLst>
        </pc:spChg>
        <pc:spChg chg="mod">
          <ac:chgData name="doug paradis" userId="ad5a92f8478ff1c4" providerId="LiveId" clId="{AF0AAD2B-8ECF-4D4F-A7F7-6E084302C89F}" dt="2025-02-22T01:12:46.960" v="21495" actId="1076"/>
          <ac:spMkLst>
            <pc:docMk/>
            <pc:sldMk cId="1654283753" sldId="385"/>
            <ac:spMk id="24" creationId="{EE6F9CD0-9FFA-CE8B-2305-8CCA0EC69279}"/>
          </ac:spMkLst>
        </pc:spChg>
        <pc:spChg chg="mod">
          <ac:chgData name="doug paradis" userId="ad5a92f8478ff1c4" providerId="LiveId" clId="{AF0AAD2B-8ECF-4D4F-A7F7-6E084302C89F}" dt="2025-02-22T01:12:46.960" v="21495" actId="1076"/>
          <ac:spMkLst>
            <pc:docMk/>
            <pc:sldMk cId="1654283753" sldId="385"/>
            <ac:spMk id="25" creationId="{DA3ACA1F-CE04-CC3F-85BD-5649ACD7E53F}"/>
          </ac:spMkLst>
        </pc:spChg>
        <pc:spChg chg="add mod">
          <ac:chgData name="doug paradis" userId="ad5a92f8478ff1c4" providerId="LiveId" clId="{AF0AAD2B-8ECF-4D4F-A7F7-6E084302C89F}" dt="2025-02-21T13:40:40.120" v="15974"/>
          <ac:spMkLst>
            <pc:docMk/>
            <pc:sldMk cId="1654283753" sldId="385"/>
            <ac:spMk id="26" creationId="{82BC2045-FC22-C65C-CEC9-EF9F73A96C17}"/>
          </ac:spMkLst>
        </pc:spChg>
        <pc:spChg chg="add mod">
          <ac:chgData name="doug paradis" userId="ad5a92f8478ff1c4" providerId="LiveId" clId="{AF0AAD2B-8ECF-4D4F-A7F7-6E084302C89F}" dt="2025-02-21T13:40:40.120" v="15974"/>
          <ac:spMkLst>
            <pc:docMk/>
            <pc:sldMk cId="1654283753" sldId="385"/>
            <ac:spMk id="27" creationId="{6615F220-ABC9-09E8-5952-684C49DE2EFC}"/>
          </ac:spMkLst>
        </pc:spChg>
        <pc:picChg chg="add mod ord">
          <ac:chgData name="doug paradis" userId="ad5a92f8478ff1c4" providerId="LiveId" clId="{AF0AAD2B-8ECF-4D4F-A7F7-6E084302C89F}" dt="2025-02-22T01:12:38.093" v="21494" actId="1076"/>
          <ac:picMkLst>
            <pc:docMk/>
            <pc:sldMk cId="1654283753" sldId="385"/>
            <ac:picMk id="6" creationId="{C345F49D-8A06-C8C2-C120-E82C8CF6283D}"/>
          </ac:picMkLst>
        </pc:picChg>
        <pc:picChg chg="del">
          <ac:chgData name="doug paradis" userId="ad5a92f8478ff1c4" providerId="LiveId" clId="{AF0AAD2B-8ECF-4D4F-A7F7-6E084302C89F}" dt="2025-02-21T04:47:02.369" v="14599" actId="478"/>
          <ac:picMkLst>
            <pc:docMk/>
            <pc:sldMk cId="1654283753" sldId="385"/>
            <ac:picMk id="15" creationId="{A22F0F09-E154-224C-F689-BAEC9F22D505}"/>
          </ac:picMkLst>
        </pc:picChg>
        <pc:picChg chg="del">
          <ac:chgData name="doug paradis" userId="ad5a92f8478ff1c4" providerId="LiveId" clId="{AF0AAD2B-8ECF-4D4F-A7F7-6E084302C89F}" dt="2025-02-21T04:47:03.831" v="14600" actId="478"/>
          <ac:picMkLst>
            <pc:docMk/>
            <pc:sldMk cId="1654283753" sldId="385"/>
            <ac:picMk id="17" creationId="{B0F7064C-8A06-9059-B580-CEC536AA24CA}"/>
          </ac:picMkLst>
        </pc:picChg>
        <pc:picChg chg="add mod modCrop">
          <ac:chgData name="doug paradis" userId="ad5a92f8478ff1c4" providerId="LiveId" clId="{AF0AAD2B-8ECF-4D4F-A7F7-6E084302C89F}" dt="2025-02-21T05:11:04.502" v="14915" actId="732"/>
          <ac:picMkLst>
            <pc:docMk/>
            <pc:sldMk cId="1654283753" sldId="385"/>
            <ac:picMk id="18" creationId="{0BE8CD6C-CBAC-B316-6F2A-30C7E18CA370}"/>
          </ac:picMkLst>
        </pc:picChg>
        <pc:picChg chg="del">
          <ac:chgData name="doug paradis" userId="ad5a92f8478ff1c4" providerId="LiveId" clId="{AF0AAD2B-8ECF-4D4F-A7F7-6E084302C89F}" dt="2025-02-21T04:47:05.295" v="14601" actId="478"/>
          <ac:picMkLst>
            <pc:docMk/>
            <pc:sldMk cId="1654283753" sldId="385"/>
            <ac:picMk id="19" creationId="{1F49ADE0-E34A-3B75-F07D-64686DACFCAD}"/>
          </ac:picMkLst>
        </pc:picChg>
        <pc:cxnChg chg="add mod">
          <ac:chgData name="doug paradis" userId="ad5a92f8478ff1c4" providerId="LiveId" clId="{AF0AAD2B-8ECF-4D4F-A7F7-6E084302C89F}" dt="2025-02-21T05:02:40.547" v="14708" actId="14100"/>
          <ac:cxnSpMkLst>
            <pc:docMk/>
            <pc:sldMk cId="1654283753" sldId="385"/>
            <ac:cxnSpMk id="10" creationId="{E86D7F38-9583-880F-BAA6-36BAB01875AC}"/>
          </ac:cxnSpMkLst>
        </pc:cxnChg>
      </pc:sldChg>
      <pc:sldChg chg="addSp modSp add mod ord">
        <pc:chgData name="doug paradis" userId="ad5a92f8478ff1c4" providerId="LiveId" clId="{AF0AAD2B-8ECF-4D4F-A7F7-6E084302C89F}" dt="2025-02-21T17:43:35.978" v="18616"/>
        <pc:sldMkLst>
          <pc:docMk/>
          <pc:sldMk cId="3381224443" sldId="386"/>
        </pc:sldMkLst>
        <pc:spChg chg="mod">
          <ac:chgData name="doug paradis" userId="ad5a92f8478ff1c4" providerId="LiveId" clId="{AF0AAD2B-8ECF-4D4F-A7F7-6E084302C89F}" dt="2025-02-21T06:05:19.580" v="15493" actId="20577"/>
          <ac:spMkLst>
            <pc:docMk/>
            <pc:sldMk cId="3381224443" sldId="386"/>
            <ac:spMk id="2" creationId="{A8E9189A-F519-8725-558F-80ECB9BD81B5}"/>
          </ac:spMkLst>
        </pc:spChg>
        <pc:spChg chg="add mod">
          <ac:chgData name="doug paradis" userId="ad5a92f8478ff1c4" providerId="LiveId" clId="{AF0AAD2B-8ECF-4D4F-A7F7-6E084302C89F}" dt="2025-02-21T05:57:59.381" v="15365" actId="1076"/>
          <ac:spMkLst>
            <pc:docMk/>
            <pc:sldMk cId="3381224443" sldId="386"/>
            <ac:spMk id="3" creationId="{F952AD09-C00E-1D49-CF48-162A77F9AB17}"/>
          </ac:spMkLst>
        </pc:spChg>
        <pc:spChg chg="add mod">
          <ac:chgData name="doug paradis" userId="ad5a92f8478ff1c4" providerId="LiveId" clId="{AF0AAD2B-8ECF-4D4F-A7F7-6E084302C89F}" dt="2025-02-21T05:35:04.569" v="15095" actId="20577"/>
          <ac:spMkLst>
            <pc:docMk/>
            <pc:sldMk cId="3381224443" sldId="386"/>
            <ac:spMk id="6" creationId="{01C60012-8921-C16B-53BC-830DBDE2E318}"/>
          </ac:spMkLst>
        </pc:spChg>
        <pc:spChg chg="add mod">
          <ac:chgData name="doug paradis" userId="ad5a92f8478ff1c4" providerId="LiveId" clId="{AF0AAD2B-8ECF-4D4F-A7F7-6E084302C89F}" dt="2025-02-21T05:57:59.381" v="15365" actId="1076"/>
          <ac:spMkLst>
            <pc:docMk/>
            <pc:sldMk cId="3381224443" sldId="386"/>
            <ac:spMk id="7" creationId="{7F228683-54FB-F832-85FD-2640FBC84DE2}"/>
          </ac:spMkLst>
        </pc:spChg>
        <pc:spChg chg="mod">
          <ac:chgData name="doug paradis" userId="ad5a92f8478ff1c4" providerId="LiveId" clId="{AF0AAD2B-8ECF-4D4F-A7F7-6E084302C89F}" dt="2025-02-21T05:44:48.276" v="15243" actId="20577"/>
          <ac:spMkLst>
            <pc:docMk/>
            <pc:sldMk cId="3381224443" sldId="386"/>
            <ac:spMk id="8" creationId="{292C0FE5-0109-2528-1B37-E999C19418E1}"/>
          </ac:spMkLst>
        </pc:spChg>
        <pc:spChg chg="mod">
          <ac:chgData name="doug paradis" userId="ad5a92f8478ff1c4" providerId="LiveId" clId="{AF0AAD2B-8ECF-4D4F-A7F7-6E084302C89F}" dt="2025-02-21T05:57:59.381" v="15365" actId="1076"/>
          <ac:spMkLst>
            <pc:docMk/>
            <pc:sldMk cId="3381224443" sldId="386"/>
            <ac:spMk id="9" creationId="{02336A90-BAD6-D079-DBC2-18D71A4FDC6B}"/>
          </ac:spMkLst>
        </pc:spChg>
        <pc:spChg chg="add mod">
          <ac:chgData name="doug paradis" userId="ad5a92f8478ff1c4" providerId="LiveId" clId="{AF0AAD2B-8ECF-4D4F-A7F7-6E084302C89F}" dt="2025-02-21T05:57:59.381" v="15365" actId="1076"/>
          <ac:spMkLst>
            <pc:docMk/>
            <pc:sldMk cId="3381224443" sldId="386"/>
            <ac:spMk id="10" creationId="{4B9E3986-C534-59D0-BDA4-9C6D61AB2627}"/>
          </ac:spMkLst>
        </pc:spChg>
        <pc:spChg chg="add mod">
          <ac:chgData name="doug paradis" userId="ad5a92f8478ff1c4" providerId="LiveId" clId="{AF0AAD2B-8ECF-4D4F-A7F7-6E084302C89F}" dt="2025-02-21T05:57:59.381" v="15365" actId="1076"/>
          <ac:spMkLst>
            <pc:docMk/>
            <pc:sldMk cId="3381224443" sldId="386"/>
            <ac:spMk id="12" creationId="{F3FAA1F6-AFC2-983C-B4A2-322BAE020957}"/>
          </ac:spMkLst>
        </pc:spChg>
        <pc:spChg chg="add mod">
          <ac:chgData name="doug paradis" userId="ad5a92f8478ff1c4" providerId="LiveId" clId="{AF0AAD2B-8ECF-4D4F-A7F7-6E084302C89F}" dt="2025-02-21T05:57:59.381" v="15365" actId="1076"/>
          <ac:spMkLst>
            <pc:docMk/>
            <pc:sldMk cId="3381224443" sldId="386"/>
            <ac:spMk id="13" creationId="{C47C1757-2AF0-0BD4-4882-E6E0EC13C6C7}"/>
          </ac:spMkLst>
        </pc:spChg>
        <pc:spChg chg="add mod">
          <ac:chgData name="doug paradis" userId="ad5a92f8478ff1c4" providerId="LiveId" clId="{AF0AAD2B-8ECF-4D4F-A7F7-6E084302C89F}" dt="2025-02-21T05:57:59.381" v="15365" actId="1076"/>
          <ac:spMkLst>
            <pc:docMk/>
            <pc:sldMk cId="3381224443" sldId="386"/>
            <ac:spMk id="14" creationId="{30A2927C-1865-4BB8-0A64-EC36EF33C57A}"/>
          </ac:spMkLst>
        </pc:spChg>
        <pc:spChg chg="add mod">
          <ac:chgData name="doug paradis" userId="ad5a92f8478ff1c4" providerId="LiveId" clId="{AF0AAD2B-8ECF-4D4F-A7F7-6E084302C89F}" dt="2025-02-21T05:59:38.920" v="15393" actId="1076"/>
          <ac:spMkLst>
            <pc:docMk/>
            <pc:sldMk cId="3381224443" sldId="386"/>
            <ac:spMk id="15" creationId="{36B68C23-1B85-F1C9-9838-07C9760A94EE}"/>
          </ac:spMkLst>
        </pc:spChg>
        <pc:spChg chg="add mod">
          <ac:chgData name="doug paradis" userId="ad5a92f8478ff1c4" providerId="LiveId" clId="{AF0AAD2B-8ECF-4D4F-A7F7-6E084302C89F}" dt="2025-02-21T06:02:10.711" v="15478" actId="20577"/>
          <ac:spMkLst>
            <pc:docMk/>
            <pc:sldMk cId="3381224443" sldId="386"/>
            <ac:spMk id="16" creationId="{C89FF255-61B6-2D49-D9DE-90726AAF78B0}"/>
          </ac:spMkLst>
        </pc:spChg>
        <pc:spChg chg="add mod">
          <ac:chgData name="doug paradis" userId="ad5a92f8478ff1c4" providerId="LiveId" clId="{AF0AAD2B-8ECF-4D4F-A7F7-6E084302C89F}" dt="2025-02-21T05:57:59.381" v="15365" actId="1076"/>
          <ac:spMkLst>
            <pc:docMk/>
            <pc:sldMk cId="3381224443" sldId="386"/>
            <ac:spMk id="17" creationId="{0A3F8AF7-8B59-6C7A-C495-54F554DEEBE2}"/>
          </ac:spMkLst>
        </pc:spChg>
        <pc:spChg chg="add mod">
          <ac:chgData name="doug paradis" userId="ad5a92f8478ff1c4" providerId="LiveId" clId="{AF0AAD2B-8ECF-4D4F-A7F7-6E084302C89F}" dt="2025-02-21T05:47:53.588" v="15279" actId="1076"/>
          <ac:spMkLst>
            <pc:docMk/>
            <pc:sldMk cId="3381224443" sldId="386"/>
            <ac:spMk id="19" creationId="{431BF01B-8771-F4F3-2A9D-06273E6FD468}"/>
          </ac:spMkLst>
        </pc:spChg>
        <pc:spChg chg="add mod">
          <ac:chgData name="doug paradis" userId="ad5a92f8478ff1c4" providerId="LiveId" clId="{AF0AAD2B-8ECF-4D4F-A7F7-6E084302C89F}" dt="2025-02-21T05:48:06.814" v="15289" actId="20577"/>
          <ac:spMkLst>
            <pc:docMk/>
            <pc:sldMk cId="3381224443" sldId="386"/>
            <ac:spMk id="20" creationId="{F9C25BF5-5436-B808-EBF8-9599F6ACBED9}"/>
          </ac:spMkLst>
        </pc:spChg>
        <pc:spChg chg="add mod">
          <ac:chgData name="doug paradis" userId="ad5a92f8478ff1c4" providerId="LiveId" clId="{AF0AAD2B-8ECF-4D4F-A7F7-6E084302C89F}" dt="2025-02-21T05:48:43.106" v="15309" actId="20577"/>
          <ac:spMkLst>
            <pc:docMk/>
            <pc:sldMk cId="3381224443" sldId="386"/>
            <ac:spMk id="21" creationId="{5F476868-901C-EFE4-CEE4-384AC2C5E3CD}"/>
          </ac:spMkLst>
        </pc:spChg>
        <pc:spChg chg="add mod">
          <ac:chgData name="doug paradis" userId="ad5a92f8478ff1c4" providerId="LiveId" clId="{AF0AAD2B-8ECF-4D4F-A7F7-6E084302C89F}" dt="2025-02-21T05:49:12.563" v="15331" actId="20577"/>
          <ac:spMkLst>
            <pc:docMk/>
            <pc:sldMk cId="3381224443" sldId="386"/>
            <ac:spMk id="22" creationId="{600B7D47-3F49-D9B6-0B45-934F35E7504A}"/>
          </ac:spMkLst>
        </pc:spChg>
        <pc:spChg chg="add mod">
          <ac:chgData name="doug paradis" userId="ad5a92f8478ff1c4" providerId="LiveId" clId="{AF0AAD2B-8ECF-4D4F-A7F7-6E084302C89F}" dt="2025-02-21T05:52:45.950" v="15362" actId="20577"/>
          <ac:spMkLst>
            <pc:docMk/>
            <pc:sldMk cId="3381224443" sldId="386"/>
            <ac:spMk id="23" creationId="{9F8D6067-4838-B18E-ED79-C9B72D987D8C}"/>
          </ac:spMkLst>
        </pc:spChg>
        <pc:spChg chg="add mod">
          <ac:chgData name="doug paradis" userId="ad5a92f8478ff1c4" providerId="LiveId" clId="{AF0AAD2B-8ECF-4D4F-A7F7-6E084302C89F}" dt="2025-02-21T05:59:09.111" v="15392" actId="20577"/>
          <ac:spMkLst>
            <pc:docMk/>
            <pc:sldMk cId="3381224443" sldId="386"/>
            <ac:spMk id="24" creationId="{BBEE9173-B096-263A-A8ED-EB664CA9FECC}"/>
          </ac:spMkLst>
        </pc:spChg>
        <pc:spChg chg="add mod">
          <ac:chgData name="doug paradis" userId="ad5a92f8478ff1c4" providerId="LiveId" clId="{AF0AAD2B-8ECF-4D4F-A7F7-6E084302C89F}" dt="2025-02-21T06:00:12.153" v="15417" actId="1076"/>
          <ac:spMkLst>
            <pc:docMk/>
            <pc:sldMk cId="3381224443" sldId="386"/>
            <ac:spMk id="25" creationId="{BD1831A6-27CA-0598-3B34-CA808224651F}"/>
          </ac:spMkLst>
        </pc:spChg>
        <pc:spChg chg="add mod">
          <ac:chgData name="doug paradis" userId="ad5a92f8478ff1c4" providerId="LiveId" clId="{AF0AAD2B-8ECF-4D4F-A7F7-6E084302C89F}" dt="2025-02-21T06:01:34.116" v="15466" actId="14100"/>
          <ac:spMkLst>
            <pc:docMk/>
            <pc:sldMk cId="3381224443" sldId="386"/>
            <ac:spMk id="26" creationId="{C992FF17-74C9-C113-C845-CBE89316A3E7}"/>
          </ac:spMkLst>
        </pc:spChg>
        <pc:spChg chg="add mod">
          <ac:chgData name="doug paradis" userId="ad5a92f8478ff1c4" providerId="LiveId" clId="{AF0AAD2B-8ECF-4D4F-A7F7-6E084302C89F}" dt="2025-02-21T06:02:18.406" v="15487" actId="20577"/>
          <ac:spMkLst>
            <pc:docMk/>
            <pc:sldMk cId="3381224443" sldId="386"/>
            <ac:spMk id="27" creationId="{DFEF6DCA-4C37-CA35-3DB5-0FB4F06C8B33}"/>
          </ac:spMkLst>
        </pc:spChg>
        <pc:picChg chg="mod modCrop">
          <ac:chgData name="doug paradis" userId="ad5a92f8478ff1c4" providerId="LiveId" clId="{AF0AAD2B-8ECF-4D4F-A7F7-6E084302C89F}" dt="2025-02-21T05:32:43.885" v="15060" actId="732"/>
          <ac:picMkLst>
            <pc:docMk/>
            <pc:sldMk cId="3381224443" sldId="386"/>
            <ac:picMk id="11" creationId="{73868234-E97E-714B-8AD4-AD424D6DBD58}"/>
          </ac:picMkLst>
        </pc:picChg>
        <pc:picChg chg="add mod modCrop">
          <ac:chgData name="doug paradis" userId="ad5a92f8478ff1c4" providerId="LiveId" clId="{AF0AAD2B-8ECF-4D4F-A7F7-6E084302C89F}" dt="2025-02-21T05:47:43.934" v="15277" actId="14100"/>
          <ac:picMkLst>
            <pc:docMk/>
            <pc:sldMk cId="3381224443" sldId="386"/>
            <ac:picMk id="18" creationId="{21BB02D1-26CD-DCDD-3151-4A60D21359F5}"/>
          </ac:picMkLst>
        </pc:picChg>
      </pc:sldChg>
      <pc:sldChg chg="add del">
        <pc:chgData name="doug paradis" userId="ad5a92f8478ff1c4" providerId="LiveId" clId="{AF0AAD2B-8ECF-4D4F-A7F7-6E084302C89F}" dt="2025-02-22T01:34:53.811" v="21572" actId="47"/>
        <pc:sldMkLst>
          <pc:docMk/>
          <pc:sldMk cId="1732579259" sldId="387"/>
        </pc:sldMkLst>
      </pc:sldChg>
      <pc:sldChg chg="delSp modSp add mod ord">
        <pc:chgData name="doug paradis" userId="ad5a92f8478ff1c4" providerId="LiveId" clId="{AF0AAD2B-8ECF-4D4F-A7F7-6E084302C89F}" dt="2025-02-22T01:42:20.700" v="21657" actId="1076"/>
        <pc:sldMkLst>
          <pc:docMk/>
          <pc:sldMk cId="948356442" sldId="388"/>
        </pc:sldMkLst>
        <pc:spChg chg="mod">
          <ac:chgData name="doug paradis" userId="ad5a92f8478ff1c4" providerId="LiveId" clId="{AF0AAD2B-8ECF-4D4F-A7F7-6E084302C89F}" dt="2025-02-21T13:56:40.018" v="16229" actId="20577"/>
          <ac:spMkLst>
            <pc:docMk/>
            <pc:sldMk cId="948356442" sldId="388"/>
            <ac:spMk id="2" creationId="{B1958EE6-F803-4278-DC56-607DA8C0045E}"/>
          </ac:spMkLst>
        </pc:spChg>
        <pc:spChg chg="mod">
          <ac:chgData name="doug paradis" userId="ad5a92f8478ff1c4" providerId="LiveId" clId="{AF0AAD2B-8ECF-4D4F-A7F7-6E084302C89F}" dt="2025-02-22T01:42:20.700" v="21657" actId="1076"/>
          <ac:spMkLst>
            <pc:docMk/>
            <pc:sldMk cId="948356442" sldId="388"/>
            <ac:spMk id="8" creationId="{44AE8857-1E8C-3098-D827-E9064437C26A}"/>
          </ac:spMkLst>
        </pc:spChg>
        <pc:spChg chg="del">
          <ac:chgData name="doug paradis" userId="ad5a92f8478ff1c4" providerId="LiveId" clId="{AF0AAD2B-8ECF-4D4F-A7F7-6E084302C89F}" dt="2025-02-21T13:58:19.869" v="16291" actId="478"/>
          <ac:spMkLst>
            <pc:docMk/>
            <pc:sldMk cId="948356442" sldId="388"/>
            <ac:spMk id="9" creationId="{F8750C72-39C3-0A70-5FF1-74403388014D}"/>
          </ac:spMkLst>
        </pc:spChg>
        <pc:spChg chg="del mod">
          <ac:chgData name="doug paradis" userId="ad5a92f8478ff1c4" providerId="LiveId" clId="{AF0AAD2B-8ECF-4D4F-A7F7-6E084302C89F}" dt="2025-02-21T06:19:20.767" v="15825" actId="478"/>
          <ac:spMkLst>
            <pc:docMk/>
            <pc:sldMk cId="948356442" sldId="388"/>
            <ac:spMk id="14" creationId="{21A54371-CEBE-8AD7-56F1-41BE7C7511CA}"/>
          </ac:spMkLst>
        </pc:spChg>
        <pc:spChg chg="del">
          <ac:chgData name="doug paradis" userId="ad5a92f8478ff1c4" providerId="LiveId" clId="{AF0AAD2B-8ECF-4D4F-A7F7-6E084302C89F}" dt="2025-02-21T06:19:11.435" v="15820" actId="478"/>
          <ac:spMkLst>
            <pc:docMk/>
            <pc:sldMk cId="948356442" sldId="388"/>
            <ac:spMk id="15" creationId="{784D9BE0-2AC4-8F04-4D30-1D3D68F3AFFF}"/>
          </ac:spMkLst>
        </pc:spChg>
        <pc:spChg chg="del">
          <ac:chgData name="doug paradis" userId="ad5a92f8478ff1c4" providerId="LiveId" clId="{AF0AAD2B-8ECF-4D4F-A7F7-6E084302C89F}" dt="2025-02-21T06:19:11.435" v="15820" actId="478"/>
          <ac:spMkLst>
            <pc:docMk/>
            <pc:sldMk cId="948356442" sldId="388"/>
            <ac:spMk id="16" creationId="{49C1E37E-9560-F0AF-4C87-35D5E4CAAB0A}"/>
          </ac:spMkLst>
        </pc:spChg>
        <pc:spChg chg="del mod">
          <ac:chgData name="doug paradis" userId="ad5a92f8478ff1c4" providerId="LiveId" clId="{AF0AAD2B-8ECF-4D4F-A7F7-6E084302C89F}" dt="2025-02-21T06:19:16.944" v="15823" actId="478"/>
          <ac:spMkLst>
            <pc:docMk/>
            <pc:sldMk cId="948356442" sldId="388"/>
            <ac:spMk id="17" creationId="{804492BD-FD9D-DE9C-DE7B-43C17F10EF0C}"/>
          </ac:spMkLst>
        </pc:spChg>
        <pc:spChg chg="del">
          <ac:chgData name="doug paradis" userId="ad5a92f8478ff1c4" providerId="LiveId" clId="{AF0AAD2B-8ECF-4D4F-A7F7-6E084302C89F}" dt="2025-02-21T06:19:11.435" v="15820" actId="478"/>
          <ac:spMkLst>
            <pc:docMk/>
            <pc:sldMk cId="948356442" sldId="388"/>
            <ac:spMk id="18" creationId="{3569EA10-520D-52EE-3308-0ACB4D00268A}"/>
          </ac:spMkLst>
        </pc:spChg>
        <pc:spChg chg="del">
          <ac:chgData name="doug paradis" userId="ad5a92f8478ff1c4" providerId="LiveId" clId="{AF0AAD2B-8ECF-4D4F-A7F7-6E084302C89F}" dt="2025-02-21T06:19:11.435" v="15820" actId="478"/>
          <ac:spMkLst>
            <pc:docMk/>
            <pc:sldMk cId="948356442" sldId="388"/>
            <ac:spMk id="19" creationId="{98EAAF07-9476-A0B3-C782-D2EA4375CDD1}"/>
          </ac:spMkLst>
        </pc:spChg>
        <pc:spChg chg="del">
          <ac:chgData name="doug paradis" userId="ad5a92f8478ff1c4" providerId="LiveId" clId="{AF0AAD2B-8ECF-4D4F-A7F7-6E084302C89F}" dt="2025-02-21T06:19:11.435" v="15820" actId="478"/>
          <ac:spMkLst>
            <pc:docMk/>
            <pc:sldMk cId="948356442" sldId="388"/>
            <ac:spMk id="20" creationId="{E058F644-57DF-F3C1-124B-DE656DFF5FE9}"/>
          </ac:spMkLst>
        </pc:spChg>
        <pc:spChg chg="del">
          <ac:chgData name="doug paradis" userId="ad5a92f8478ff1c4" providerId="LiveId" clId="{AF0AAD2B-8ECF-4D4F-A7F7-6E084302C89F}" dt="2025-02-21T06:19:11.435" v="15820" actId="478"/>
          <ac:spMkLst>
            <pc:docMk/>
            <pc:sldMk cId="948356442" sldId="388"/>
            <ac:spMk id="21" creationId="{025F2F47-7594-4658-CDE0-39020903BEF7}"/>
          </ac:spMkLst>
        </pc:spChg>
        <pc:picChg chg="del">
          <ac:chgData name="doug paradis" userId="ad5a92f8478ff1c4" providerId="LiveId" clId="{AF0AAD2B-8ECF-4D4F-A7F7-6E084302C89F}" dt="2025-02-21T06:19:11.435" v="15820" actId="478"/>
          <ac:picMkLst>
            <pc:docMk/>
            <pc:sldMk cId="948356442" sldId="388"/>
            <ac:picMk id="13" creationId="{9B13A4D1-B400-67CA-E865-6F91F754A12E}"/>
          </ac:picMkLst>
        </pc:picChg>
      </pc:sldChg>
      <pc:sldChg chg="add del">
        <pc:chgData name="doug paradis" userId="ad5a92f8478ff1c4" providerId="LiveId" clId="{AF0AAD2B-8ECF-4D4F-A7F7-6E084302C89F}" dt="2025-02-22T01:34:43.901" v="21569" actId="47"/>
        <pc:sldMkLst>
          <pc:docMk/>
          <pc:sldMk cId="1994944310" sldId="389"/>
        </pc:sldMkLst>
      </pc:sldChg>
      <pc:sldChg chg="add del">
        <pc:chgData name="doug paradis" userId="ad5a92f8478ff1c4" providerId="LiveId" clId="{AF0AAD2B-8ECF-4D4F-A7F7-6E084302C89F}" dt="2025-02-22T01:34:45.415" v="21570" actId="47"/>
        <pc:sldMkLst>
          <pc:docMk/>
          <pc:sldMk cId="667683563" sldId="390"/>
        </pc:sldMkLst>
      </pc:sldChg>
      <pc:sldChg chg="add del">
        <pc:chgData name="doug paradis" userId="ad5a92f8478ff1c4" providerId="LiveId" clId="{AF0AAD2B-8ECF-4D4F-A7F7-6E084302C89F}" dt="2025-02-22T01:34:48.462" v="21571" actId="47"/>
        <pc:sldMkLst>
          <pc:docMk/>
          <pc:sldMk cId="1366195453" sldId="391"/>
        </pc:sldMkLst>
      </pc:sldChg>
      <pc:sldChg chg="addSp delSp modSp add mod">
        <pc:chgData name="doug paradis" userId="ad5a92f8478ff1c4" providerId="LiveId" clId="{AF0AAD2B-8ECF-4D4F-A7F7-6E084302C89F}" dt="2025-02-22T01:24:02.684" v="21501" actId="1076"/>
        <pc:sldMkLst>
          <pc:docMk/>
          <pc:sldMk cId="3890566501" sldId="392"/>
        </pc:sldMkLst>
        <pc:spChg chg="mod">
          <ac:chgData name="doug paradis" userId="ad5a92f8478ff1c4" providerId="LiveId" clId="{AF0AAD2B-8ECF-4D4F-A7F7-6E084302C89F}" dt="2025-02-21T13:32:08.058" v="15870" actId="1076"/>
          <ac:spMkLst>
            <pc:docMk/>
            <pc:sldMk cId="3890566501" sldId="392"/>
            <ac:spMk id="2" creationId="{1F7C3DC4-A031-59C4-17F1-B1A8815C1E5D}"/>
          </ac:spMkLst>
        </pc:spChg>
        <pc:spChg chg="del">
          <ac:chgData name="doug paradis" userId="ad5a92f8478ff1c4" providerId="LiveId" clId="{AF0AAD2B-8ECF-4D4F-A7F7-6E084302C89F}" dt="2025-02-21T13:32:11.128" v="15871" actId="478"/>
          <ac:spMkLst>
            <pc:docMk/>
            <pc:sldMk cId="3890566501" sldId="392"/>
            <ac:spMk id="3" creationId="{7D5D9BD9-948F-FED7-8DA2-B443CBCA8232}"/>
          </ac:spMkLst>
        </pc:spChg>
        <pc:spChg chg="del">
          <ac:chgData name="doug paradis" userId="ad5a92f8478ff1c4" providerId="LiveId" clId="{AF0AAD2B-8ECF-4D4F-A7F7-6E084302C89F}" dt="2025-02-21T13:32:11.128" v="15871" actId="478"/>
          <ac:spMkLst>
            <pc:docMk/>
            <pc:sldMk cId="3890566501" sldId="392"/>
            <ac:spMk id="6" creationId="{1A2BA8ED-77E6-5393-47DA-9FBA131F1963}"/>
          </ac:spMkLst>
        </pc:spChg>
        <pc:spChg chg="add del mod">
          <ac:chgData name="doug paradis" userId="ad5a92f8478ff1c4" providerId="LiveId" clId="{AF0AAD2B-8ECF-4D4F-A7F7-6E084302C89F}" dt="2025-02-21T13:32:15.495" v="15872" actId="478"/>
          <ac:spMkLst>
            <pc:docMk/>
            <pc:sldMk cId="3890566501" sldId="392"/>
            <ac:spMk id="8" creationId="{1133C23C-F6DD-DB98-63DA-FCE465081D0E}"/>
          </ac:spMkLst>
        </pc:spChg>
        <pc:picChg chg="add mod">
          <ac:chgData name="doug paradis" userId="ad5a92f8478ff1c4" providerId="LiveId" clId="{AF0AAD2B-8ECF-4D4F-A7F7-6E084302C89F}" dt="2025-02-22T01:24:02.684" v="21501" actId="1076"/>
          <ac:picMkLst>
            <pc:docMk/>
            <pc:sldMk cId="3890566501" sldId="392"/>
            <ac:picMk id="6" creationId="{9AF66C97-43CE-7DBB-6A29-62FE1573A361}"/>
          </ac:picMkLst>
        </pc:picChg>
        <pc:picChg chg="add del mod">
          <ac:chgData name="doug paradis" userId="ad5a92f8478ff1c4" providerId="LiveId" clId="{AF0AAD2B-8ECF-4D4F-A7F7-6E084302C89F}" dt="2025-02-21T19:50:45.188" v="19177" actId="478"/>
          <ac:picMkLst>
            <pc:docMk/>
            <pc:sldMk cId="3890566501" sldId="392"/>
            <ac:picMk id="10" creationId="{076EFF45-D581-4773-5B7E-F507B874E921}"/>
          </ac:picMkLst>
        </pc:picChg>
        <pc:picChg chg="add del mod">
          <ac:chgData name="doug paradis" userId="ad5a92f8478ff1c4" providerId="LiveId" clId="{AF0AAD2B-8ECF-4D4F-A7F7-6E084302C89F}" dt="2025-02-22T01:24:00.015" v="21500" actId="478"/>
          <ac:picMkLst>
            <pc:docMk/>
            <pc:sldMk cId="3890566501" sldId="392"/>
            <ac:picMk id="12" creationId="{48CAD821-A873-6340-D0FC-1542704645CB}"/>
          </ac:picMkLst>
        </pc:picChg>
      </pc:sldChg>
      <pc:sldChg chg="addSp delSp modSp add mod">
        <pc:chgData name="doug paradis" userId="ad5a92f8478ff1c4" providerId="LiveId" clId="{AF0AAD2B-8ECF-4D4F-A7F7-6E084302C89F}" dt="2025-02-21T13:47:03.315" v="16182" actId="20577"/>
        <pc:sldMkLst>
          <pc:docMk/>
          <pc:sldMk cId="2998415323" sldId="393"/>
        </pc:sldMkLst>
        <pc:spChg chg="mod">
          <ac:chgData name="doug paradis" userId="ad5a92f8478ff1c4" providerId="LiveId" clId="{AF0AAD2B-8ECF-4D4F-A7F7-6E084302C89F}" dt="2025-02-21T13:37:32.110" v="15959" actId="6549"/>
          <ac:spMkLst>
            <pc:docMk/>
            <pc:sldMk cId="2998415323" sldId="393"/>
            <ac:spMk id="7" creationId="{EF112670-5300-5934-2DF0-E88E3F347A55}"/>
          </ac:spMkLst>
        </pc:spChg>
        <pc:spChg chg="del">
          <ac:chgData name="doug paradis" userId="ad5a92f8478ff1c4" providerId="LiveId" clId="{AF0AAD2B-8ECF-4D4F-A7F7-6E084302C89F}" dt="2025-02-21T13:38:25.719" v="15961" actId="478"/>
          <ac:spMkLst>
            <pc:docMk/>
            <pc:sldMk cId="2998415323" sldId="393"/>
            <ac:spMk id="8" creationId="{86398208-4F0C-27EC-9D12-5C2C9A903677}"/>
          </ac:spMkLst>
        </pc:spChg>
        <pc:spChg chg="del">
          <ac:chgData name="doug paradis" userId="ad5a92f8478ff1c4" providerId="LiveId" clId="{AF0AAD2B-8ECF-4D4F-A7F7-6E084302C89F}" dt="2025-02-21T13:38:25.719" v="15961" actId="478"/>
          <ac:spMkLst>
            <pc:docMk/>
            <pc:sldMk cId="2998415323" sldId="393"/>
            <ac:spMk id="9" creationId="{2A411376-179F-EA66-D4C2-3F6007D88354}"/>
          </ac:spMkLst>
        </pc:spChg>
        <pc:spChg chg="del">
          <ac:chgData name="doug paradis" userId="ad5a92f8478ff1c4" providerId="LiveId" clId="{AF0AAD2B-8ECF-4D4F-A7F7-6E084302C89F}" dt="2025-02-21T13:38:25.719" v="15961" actId="478"/>
          <ac:spMkLst>
            <pc:docMk/>
            <pc:sldMk cId="2998415323" sldId="393"/>
            <ac:spMk id="11" creationId="{F32034A4-8859-812E-3F68-C15BC3CAB595}"/>
          </ac:spMkLst>
        </pc:spChg>
        <pc:spChg chg="del">
          <ac:chgData name="doug paradis" userId="ad5a92f8478ff1c4" providerId="LiveId" clId="{AF0AAD2B-8ECF-4D4F-A7F7-6E084302C89F}" dt="2025-02-21T13:38:25.719" v="15961" actId="478"/>
          <ac:spMkLst>
            <pc:docMk/>
            <pc:sldMk cId="2998415323" sldId="393"/>
            <ac:spMk id="13" creationId="{7ABDD79C-3B2A-F7EE-5DF8-3B0C9CBC1D76}"/>
          </ac:spMkLst>
        </pc:spChg>
        <pc:spChg chg="del">
          <ac:chgData name="doug paradis" userId="ad5a92f8478ff1c4" providerId="LiveId" clId="{AF0AAD2B-8ECF-4D4F-A7F7-6E084302C89F}" dt="2025-02-21T13:38:25.719" v="15961" actId="478"/>
          <ac:spMkLst>
            <pc:docMk/>
            <pc:sldMk cId="2998415323" sldId="393"/>
            <ac:spMk id="14" creationId="{CCC6AA4C-8486-4EEB-31D2-4C1DA4E48687}"/>
          </ac:spMkLst>
        </pc:spChg>
        <pc:spChg chg="del">
          <ac:chgData name="doug paradis" userId="ad5a92f8478ff1c4" providerId="LiveId" clId="{AF0AAD2B-8ECF-4D4F-A7F7-6E084302C89F}" dt="2025-02-21T13:38:25.719" v="15961" actId="478"/>
          <ac:spMkLst>
            <pc:docMk/>
            <pc:sldMk cId="2998415323" sldId="393"/>
            <ac:spMk id="16" creationId="{C52456F1-CF48-F6E6-B4E6-686DA2F43BDE}"/>
          </ac:spMkLst>
        </pc:spChg>
        <pc:spChg chg="add mod">
          <ac:chgData name="doug paradis" userId="ad5a92f8478ff1c4" providerId="LiveId" clId="{AF0AAD2B-8ECF-4D4F-A7F7-6E084302C89F}" dt="2025-02-21T13:41:15.026" v="15986" actId="1037"/>
          <ac:spMkLst>
            <pc:docMk/>
            <pc:sldMk cId="2998415323" sldId="393"/>
            <ac:spMk id="19" creationId="{E746BFEC-7066-F680-6DE0-DF6DEA43861D}"/>
          </ac:spMkLst>
        </pc:spChg>
        <pc:spChg chg="del">
          <ac:chgData name="doug paradis" userId="ad5a92f8478ff1c4" providerId="LiveId" clId="{AF0AAD2B-8ECF-4D4F-A7F7-6E084302C89F}" dt="2025-02-21T13:38:25.719" v="15961" actId="478"/>
          <ac:spMkLst>
            <pc:docMk/>
            <pc:sldMk cId="2998415323" sldId="393"/>
            <ac:spMk id="20" creationId="{5F93DA7E-377D-0361-BB60-5E91485E6469}"/>
          </ac:spMkLst>
        </pc:spChg>
        <pc:spChg chg="del">
          <ac:chgData name="doug paradis" userId="ad5a92f8478ff1c4" providerId="LiveId" clId="{AF0AAD2B-8ECF-4D4F-A7F7-6E084302C89F}" dt="2025-02-21T13:38:25.719" v="15961" actId="478"/>
          <ac:spMkLst>
            <pc:docMk/>
            <pc:sldMk cId="2998415323" sldId="393"/>
            <ac:spMk id="21" creationId="{ADD8D998-B70F-F7AC-ACB3-CFDF9D85399F}"/>
          </ac:spMkLst>
        </pc:spChg>
        <pc:spChg chg="del">
          <ac:chgData name="doug paradis" userId="ad5a92f8478ff1c4" providerId="LiveId" clId="{AF0AAD2B-8ECF-4D4F-A7F7-6E084302C89F}" dt="2025-02-21T13:38:25.719" v="15961" actId="478"/>
          <ac:spMkLst>
            <pc:docMk/>
            <pc:sldMk cId="2998415323" sldId="393"/>
            <ac:spMk id="22" creationId="{5ECDCCAD-ABE4-595D-37E5-F9E2FA546A6C}"/>
          </ac:spMkLst>
        </pc:spChg>
        <pc:spChg chg="add mod">
          <ac:chgData name="doug paradis" userId="ad5a92f8478ff1c4" providerId="LiveId" clId="{AF0AAD2B-8ECF-4D4F-A7F7-6E084302C89F}" dt="2025-02-21T13:41:15.026" v="15986" actId="1037"/>
          <ac:spMkLst>
            <pc:docMk/>
            <pc:sldMk cId="2998415323" sldId="393"/>
            <ac:spMk id="23" creationId="{06A39896-EC26-42A8-8EDB-8F2DC85FEFD6}"/>
          </ac:spMkLst>
        </pc:spChg>
        <pc:spChg chg="del">
          <ac:chgData name="doug paradis" userId="ad5a92f8478ff1c4" providerId="LiveId" clId="{AF0AAD2B-8ECF-4D4F-A7F7-6E084302C89F}" dt="2025-02-21T13:38:25.719" v="15961" actId="478"/>
          <ac:spMkLst>
            <pc:docMk/>
            <pc:sldMk cId="2998415323" sldId="393"/>
            <ac:spMk id="24" creationId="{6E2EEBA5-FDFC-828F-347E-EB80F5BE0732}"/>
          </ac:spMkLst>
        </pc:spChg>
        <pc:spChg chg="del">
          <ac:chgData name="doug paradis" userId="ad5a92f8478ff1c4" providerId="LiveId" clId="{AF0AAD2B-8ECF-4D4F-A7F7-6E084302C89F}" dt="2025-02-21T13:38:29.252" v="15962" actId="478"/>
          <ac:spMkLst>
            <pc:docMk/>
            <pc:sldMk cId="2998415323" sldId="393"/>
            <ac:spMk id="25" creationId="{7FF49138-248C-E974-B37D-81C890244343}"/>
          </ac:spMkLst>
        </pc:spChg>
        <pc:spChg chg="add mod">
          <ac:chgData name="doug paradis" userId="ad5a92f8478ff1c4" providerId="LiveId" clId="{AF0AAD2B-8ECF-4D4F-A7F7-6E084302C89F}" dt="2025-02-21T13:42:19.580" v="15996" actId="1076"/>
          <ac:spMkLst>
            <pc:docMk/>
            <pc:sldMk cId="2998415323" sldId="393"/>
            <ac:spMk id="26" creationId="{1DB190B3-62F4-ABF3-3897-964EFFC00E67}"/>
          </ac:spMkLst>
        </pc:spChg>
        <pc:spChg chg="add mod">
          <ac:chgData name="doug paradis" userId="ad5a92f8478ff1c4" providerId="LiveId" clId="{AF0AAD2B-8ECF-4D4F-A7F7-6E084302C89F}" dt="2025-02-21T13:42:39.831" v="15999" actId="1076"/>
          <ac:spMkLst>
            <pc:docMk/>
            <pc:sldMk cId="2998415323" sldId="393"/>
            <ac:spMk id="27" creationId="{89F079C8-3E3D-C384-03F6-7A7BFD27C6CE}"/>
          </ac:spMkLst>
        </pc:spChg>
        <pc:spChg chg="add del">
          <ac:chgData name="doug paradis" userId="ad5a92f8478ff1c4" providerId="LiveId" clId="{AF0AAD2B-8ECF-4D4F-A7F7-6E084302C89F}" dt="2025-02-21T13:42:58.858" v="16001" actId="478"/>
          <ac:spMkLst>
            <pc:docMk/>
            <pc:sldMk cId="2998415323" sldId="393"/>
            <ac:spMk id="28" creationId="{9369B1E7-2D47-F6DB-5A13-79BE0417E13B}"/>
          </ac:spMkLst>
        </pc:spChg>
        <pc:spChg chg="add mod">
          <ac:chgData name="doug paradis" userId="ad5a92f8478ff1c4" providerId="LiveId" clId="{AF0AAD2B-8ECF-4D4F-A7F7-6E084302C89F}" dt="2025-02-21T13:43:35.075" v="16016" actId="692"/>
          <ac:spMkLst>
            <pc:docMk/>
            <pc:sldMk cId="2998415323" sldId="393"/>
            <ac:spMk id="29" creationId="{7059A950-9727-237F-2BBC-5F9AC342A9A3}"/>
          </ac:spMkLst>
        </pc:spChg>
        <pc:spChg chg="add mod">
          <ac:chgData name="doug paradis" userId="ad5a92f8478ff1c4" providerId="LiveId" clId="{AF0AAD2B-8ECF-4D4F-A7F7-6E084302C89F}" dt="2025-02-21T13:44:03.901" v="16019" actId="20577"/>
          <ac:spMkLst>
            <pc:docMk/>
            <pc:sldMk cId="2998415323" sldId="393"/>
            <ac:spMk id="30" creationId="{8563AE1A-A426-CC06-AEF0-468D5C2E2E83}"/>
          </ac:spMkLst>
        </pc:spChg>
        <pc:spChg chg="add mod">
          <ac:chgData name="doug paradis" userId="ad5a92f8478ff1c4" providerId="LiveId" clId="{AF0AAD2B-8ECF-4D4F-A7F7-6E084302C89F}" dt="2025-02-21T13:47:03.315" v="16182" actId="20577"/>
          <ac:spMkLst>
            <pc:docMk/>
            <pc:sldMk cId="2998415323" sldId="393"/>
            <ac:spMk id="31" creationId="{E1ADF152-CF0D-671A-03BD-3B825737949C}"/>
          </ac:spMkLst>
        </pc:spChg>
        <pc:picChg chg="del">
          <ac:chgData name="doug paradis" userId="ad5a92f8478ff1c4" providerId="LiveId" clId="{AF0AAD2B-8ECF-4D4F-A7F7-6E084302C89F}" dt="2025-02-21T13:38:19.454" v="15960" actId="478"/>
          <ac:picMkLst>
            <pc:docMk/>
            <pc:sldMk cId="2998415323" sldId="393"/>
            <ac:picMk id="6" creationId="{F11D4217-AE81-CD5E-284D-24F635F997C6}"/>
          </ac:picMkLst>
        </pc:picChg>
        <pc:picChg chg="add mod">
          <ac:chgData name="doug paradis" userId="ad5a92f8478ff1c4" providerId="LiveId" clId="{AF0AAD2B-8ECF-4D4F-A7F7-6E084302C89F}" dt="2025-02-21T13:41:52.035" v="15992" actId="1076"/>
          <ac:picMkLst>
            <pc:docMk/>
            <pc:sldMk cId="2998415323" sldId="393"/>
            <ac:picMk id="12" creationId="{9F9B74FC-7E03-DBF1-72AD-610149516324}"/>
          </ac:picMkLst>
        </pc:picChg>
        <pc:picChg chg="add mod">
          <ac:chgData name="doug paradis" userId="ad5a92f8478ff1c4" providerId="LiveId" clId="{AF0AAD2B-8ECF-4D4F-A7F7-6E084302C89F}" dt="2025-02-21T13:40:25.744" v="15973" actId="1076"/>
          <ac:picMkLst>
            <pc:docMk/>
            <pc:sldMk cId="2998415323" sldId="393"/>
            <ac:picMk id="17" creationId="{287D1B13-94C4-A934-F91C-3D1BD6D53E40}"/>
          </ac:picMkLst>
        </pc:picChg>
        <pc:picChg chg="del">
          <ac:chgData name="doug paradis" userId="ad5a92f8478ff1c4" providerId="LiveId" clId="{AF0AAD2B-8ECF-4D4F-A7F7-6E084302C89F}" dt="2025-02-21T13:39:10.624" v="15969" actId="478"/>
          <ac:picMkLst>
            <pc:docMk/>
            <pc:sldMk cId="2998415323" sldId="393"/>
            <ac:picMk id="18" creationId="{3AB46268-E5C5-4ADE-1B9C-B82C1D52BA11}"/>
          </ac:picMkLst>
        </pc:picChg>
      </pc:sldChg>
      <pc:sldChg chg="addSp delSp modSp new mod">
        <pc:chgData name="doug paradis" userId="ad5a92f8478ff1c4" providerId="LiveId" clId="{AF0AAD2B-8ECF-4D4F-A7F7-6E084302C89F}" dt="2025-02-22T02:48:32.498" v="21681" actId="478"/>
        <pc:sldMkLst>
          <pc:docMk/>
          <pc:sldMk cId="3154020982" sldId="394"/>
        </pc:sldMkLst>
        <pc:spChg chg="del">
          <ac:chgData name="doug paradis" userId="ad5a92f8478ff1c4" providerId="LiveId" clId="{AF0AAD2B-8ECF-4D4F-A7F7-6E084302C89F}" dt="2025-02-21T14:01:22.736" v="16303" actId="478"/>
          <ac:spMkLst>
            <pc:docMk/>
            <pc:sldMk cId="3154020982" sldId="394"/>
            <ac:spMk id="2" creationId="{CD278F61-9D8C-13F7-ACFD-775B857C128D}"/>
          </ac:spMkLst>
        </pc:spChg>
        <pc:spChg chg="add del mod">
          <ac:chgData name="doug paradis" userId="ad5a92f8478ff1c4" providerId="LiveId" clId="{AF0AAD2B-8ECF-4D4F-A7F7-6E084302C89F}" dt="2025-02-22T02:48:32.498" v="21681" actId="478"/>
          <ac:spMkLst>
            <pc:docMk/>
            <pc:sldMk cId="3154020982" sldId="394"/>
            <ac:spMk id="2" creationId="{F138ED4C-5D20-9F5B-44C7-FE7F1976AF65}"/>
          </ac:spMkLst>
        </pc:spChg>
        <pc:spChg chg="del">
          <ac:chgData name="doug paradis" userId="ad5a92f8478ff1c4" providerId="LiveId" clId="{AF0AAD2B-8ECF-4D4F-A7F7-6E084302C89F}" dt="2025-02-21T14:01:22.736" v="16303" actId="478"/>
          <ac:spMkLst>
            <pc:docMk/>
            <pc:sldMk cId="3154020982" sldId="394"/>
            <ac:spMk id="3" creationId="{0F552234-1B03-F933-78DA-60E8F3EB8FDF}"/>
          </ac:spMkLst>
        </pc:spChg>
        <pc:spChg chg="add mod">
          <ac:chgData name="doug paradis" userId="ad5a92f8478ff1c4" providerId="LiveId" clId="{AF0AAD2B-8ECF-4D4F-A7F7-6E084302C89F}" dt="2025-02-21T14:52:58.890" v="16352" actId="20577"/>
          <ac:spMkLst>
            <pc:docMk/>
            <pc:sldMk cId="3154020982" sldId="394"/>
            <ac:spMk id="6" creationId="{9EF1EB89-24E1-A08F-825E-0115801489FD}"/>
          </ac:spMkLst>
        </pc:spChg>
        <pc:spChg chg="add mod">
          <ac:chgData name="doug paradis" userId="ad5a92f8478ff1c4" providerId="LiveId" clId="{AF0AAD2B-8ECF-4D4F-A7F7-6E084302C89F}" dt="2025-02-21T15:02:52.638" v="16427" actId="1076"/>
          <ac:spMkLst>
            <pc:docMk/>
            <pc:sldMk cId="3154020982" sldId="394"/>
            <ac:spMk id="15" creationId="{7C5593BE-247B-7219-7C4D-093A29D49998}"/>
          </ac:spMkLst>
        </pc:spChg>
        <pc:spChg chg="add mod">
          <ac:chgData name="doug paradis" userId="ad5a92f8478ff1c4" providerId="LiveId" clId="{AF0AAD2B-8ECF-4D4F-A7F7-6E084302C89F}" dt="2025-02-21T15:38:46.738" v="16764" actId="20577"/>
          <ac:spMkLst>
            <pc:docMk/>
            <pc:sldMk cId="3154020982" sldId="394"/>
            <ac:spMk id="16" creationId="{C8360B01-875A-9F42-6572-962D6F55C6C3}"/>
          </ac:spMkLst>
        </pc:spChg>
        <pc:spChg chg="add mod">
          <ac:chgData name="doug paradis" userId="ad5a92f8478ff1c4" providerId="LiveId" clId="{AF0AAD2B-8ECF-4D4F-A7F7-6E084302C89F}" dt="2025-02-21T15:00:09.656" v="16393" actId="1076"/>
          <ac:spMkLst>
            <pc:docMk/>
            <pc:sldMk cId="3154020982" sldId="394"/>
            <ac:spMk id="17" creationId="{01BCC459-90DA-A956-045C-86422DEAD872}"/>
          </ac:spMkLst>
        </pc:spChg>
        <pc:spChg chg="add mod">
          <ac:chgData name="doug paradis" userId="ad5a92f8478ff1c4" providerId="LiveId" clId="{AF0AAD2B-8ECF-4D4F-A7F7-6E084302C89F}" dt="2025-02-21T15:00:17.152" v="16394" actId="1076"/>
          <ac:spMkLst>
            <pc:docMk/>
            <pc:sldMk cId="3154020982" sldId="394"/>
            <ac:spMk id="18" creationId="{801F710E-A8E3-C782-CF92-6FBE5EB4072A}"/>
          </ac:spMkLst>
        </pc:spChg>
        <pc:spChg chg="add mod">
          <ac:chgData name="doug paradis" userId="ad5a92f8478ff1c4" providerId="LiveId" clId="{AF0AAD2B-8ECF-4D4F-A7F7-6E084302C89F}" dt="2025-02-21T14:59:30.343" v="16389" actId="20577"/>
          <ac:spMkLst>
            <pc:docMk/>
            <pc:sldMk cId="3154020982" sldId="394"/>
            <ac:spMk id="19" creationId="{5E76DAE6-08D1-AD86-8AA6-0F745569FE7B}"/>
          </ac:spMkLst>
        </pc:spChg>
        <pc:spChg chg="add mod">
          <ac:chgData name="doug paradis" userId="ad5a92f8478ff1c4" providerId="LiveId" clId="{AF0AAD2B-8ECF-4D4F-A7F7-6E084302C89F}" dt="2025-02-21T14:59:23.837" v="16387" actId="20577"/>
          <ac:spMkLst>
            <pc:docMk/>
            <pc:sldMk cId="3154020982" sldId="394"/>
            <ac:spMk id="21" creationId="{11A611D8-65B6-8C60-1381-10AFD8AC08A5}"/>
          </ac:spMkLst>
        </pc:spChg>
        <pc:spChg chg="add mod">
          <ac:chgData name="doug paradis" userId="ad5a92f8478ff1c4" providerId="LiveId" clId="{AF0AAD2B-8ECF-4D4F-A7F7-6E084302C89F}" dt="2025-02-21T15:02:33.350" v="16423" actId="14100"/>
          <ac:spMkLst>
            <pc:docMk/>
            <pc:sldMk cId="3154020982" sldId="394"/>
            <ac:spMk id="24" creationId="{98A59734-D731-58FF-81BC-C314E13B1105}"/>
          </ac:spMkLst>
        </pc:spChg>
        <pc:picChg chg="add mod">
          <ac:chgData name="doug paradis" userId="ad5a92f8478ff1c4" providerId="LiveId" clId="{AF0AAD2B-8ECF-4D4F-A7F7-6E084302C89F}" dt="2025-02-21T15:00:17.152" v="16394" actId="1076"/>
          <ac:picMkLst>
            <pc:docMk/>
            <pc:sldMk cId="3154020982" sldId="394"/>
            <ac:picMk id="8" creationId="{0A2F057A-09D8-C29C-5F88-E775D2458E73}"/>
          </ac:picMkLst>
        </pc:picChg>
        <pc:picChg chg="add mod ord">
          <ac:chgData name="doug paradis" userId="ad5a92f8478ff1c4" providerId="LiveId" clId="{AF0AAD2B-8ECF-4D4F-A7F7-6E084302C89F}" dt="2025-02-21T15:00:09.656" v="16393" actId="1076"/>
          <ac:picMkLst>
            <pc:docMk/>
            <pc:sldMk cId="3154020982" sldId="394"/>
            <ac:picMk id="10" creationId="{7CEBB9B1-B694-4398-FA87-D72DF1B8783E}"/>
          </ac:picMkLst>
        </pc:picChg>
        <pc:picChg chg="add mod">
          <ac:chgData name="doug paradis" userId="ad5a92f8478ff1c4" providerId="LiveId" clId="{AF0AAD2B-8ECF-4D4F-A7F7-6E084302C89F}" dt="2025-02-21T14:56:27.314" v="16369" actId="1076"/>
          <ac:picMkLst>
            <pc:docMk/>
            <pc:sldMk cId="3154020982" sldId="394"/>
            <ac:picMk id="12" creationId="{A227564A-8CCB-1871-BCE6-F216405B15FE}"/>
          </ac:picMkLst>
        </pc:picChg>
        <pc:picChg chg="add mod">
          <ac:chgData name="doug paradis" userId="ad5a92f8478ff1c4" providerId="LiveId" clId="{AF0AAD2B-8ECF-4D4F-A7F7-6E084302C89F}" dt="2025-02-21T14:56:34.738" v="16370" actId="1076"/>
          <ac:picMkLst>
            <pc:docMk/>
            <pc:sldMk cId="3154020982" sldId="394"/>
            <ac:picMk id="14" creationId="{2FF2608E-FEDD-FC04-D1FA-3B1D4086C06C}"/>
          </ac:picMkLst>
        </pc:picChg>
        <pc:picChg chg="add mod">
          <ac:chgData name="doug paradis" userId="ad5a92f8478ff1c4" providerId="LiveId" clId="{AF0AAD2B-8ECF-4D4F-A7F7-6E084302C89F}" dt="2025-02-21T14:58:37.578" v="16383"/>
          <ac:picMkLst>
            <pc:docMk/>
            <pc:sldMk cId="3154020982" sldId="394"/>
            <ac:picMk id="20" creationId="{8D608DCC-03FB-825D-8966-707E4DA33D7A}"/>
          </ac:picMkLst>
        </pc:picChg>
        <pc:picChg chg="add mod">
          <ac:chgData name="doug paradis" userId="ad5a92f8478ff1c4" providerId="LiveId" clId="{AF0AAD2B-8ECF-4D4F-A7F7-6E084302C89F}" dt="2025-02-21T15:01:32.756" v="16398" actId="1076"/>
          <ac:picMkLst>
            <pc:docMk/>
            <pc:sldMk cId="3154020982" sldId="394"/>
            <ac:picMk id="23" creationId="{C72FCD10-C430-3327-3F58-8E77919CC05C}"/>
          </ac:picMkLst>
        </pc:picChg>
      </pc:sldChg>
      <pc:sldChg chg="new del">
        <pc:chgData name="doug paradis" userId="ad5a92f8478ff1c4" providerId="LiveId" clId="{AF0AAD2B-8ECF-4D4F-A7F7-6E084302C89F}" dt="2025-02-21T14:01:36.696" v="16308" actId="47"/>
        <pc:sldMkLst>
          <pc:docMk/>
          <pc:sldMk cId="151705009" sldId="395"/>
        </pc:sldMkLst>
      </pc:sldChg>
      <pc:sldChg chg="new del">
        <pc:chgData name="doug paradis" userId="ad5a92f8478ff1c4" providerId="LiveId" clId="{AF0AAD2B-8ECF-4D4F-A7F7-6E084302C89F}" dt="2025-02-21T14:01:36.696" v="16308" actId="47"/>
        <pc:sldMkLst>
          <pc:docMk/>
          <pc:sldMk cId="748563307" sldId="396"/>
        </pc:sldMkLst>
      </pc:sldChg>
      <pc:sldChg chg="new del">
        <pc:chgData name="doug paradis" userId="ad5a92f8478ff1c4" providerId="LiveId" clId="{AF0AAD2B-8ECF-4D4F-A7F7-6E084302C89F}" dt="2025-02-21T14:01:36.696" v="16308" actId="47"/>
        <pc:sldMkLst>
          <pc:docMk/>
          <pc:sldMk cId="1070915005" sldId="397"/>
        </pc:sldMkLst>
      </pc:sldChg>
      <pc:sldChg chg="new del">
        <pc:chgData name="doug paradis" userId="ad5a92f8478ff1c4" providerId="LiveId" clId="{AF0AAD2B-8ECF-4D4F-A7F7-6E084302C89F}" dt="2025-02-21T14:01:36.696" v="16308" actId="47"/>
        <pc:sldMkLst>
          <pc:docMk/>
          <pc:sldMk cId="262427681" sldId="398"/>
        </pc:sldMkLst>
      </pc:sldChg>
      <pc:sldChg chg="new del">
        <pc:chgData name="doug paradis" userId="ad5a92f8478ff1c4" providerId="LiveId" clId="{AF0AAD2B-8ECF-4D4F-A7F7-6E084302C89F}" dt="2025-02-21T14:01:36.696" v="16308" actId="47"/>
        <pc:sldMkLst>
          <pc:docMk/>
          <pc:sldMk cId="420148582" sldId="399"/>
        </pc:sldMkLst>
      </pc:sldChg>
      <pc:sldChg chg="new del">
        <pc:chgData name="doug paradis" userId="ad5a92f8478ff1c4" providerId="LiveId" clId="{AF0AAD2B-8ECF-4D4F-A7F7-6E084302C89F}" dt="2025-02-21T14:01:36.696" v="16308" actId="47"/>
        <pc:sldMkLst>
          <pc:docMk/>
          <pc:sldMk cId="1639160224" sldId="400"/>
        </pc:sldMkLst>
      </pc:sldChg>
      <pc:sldChg chg="new del">
        <pc:chgData name="doug paradis" userId="ad5a92f8478ff1c4" providerId="LiveId" clId="{AF0AAD2B-8ECF-4D4F-A7F7-6E084302C89F}" dt="2025-02-21T14:01:36.696" v="16308" actId="47"/>
        <pc:sldMkLst>
          <pc:docMk/>
          <pc:sldMk cId="1330000650" sldId="401"/>
        </pc:sldMkLst>
      </pc:sldChg>
      <pc:sldChg chg="addSp delSp modSp add mod">
        <pc:chgData name="doug paradis" userId="ad5a92f8478ff1c4" providerId="LiveId" clId="{AF0AAD2B-8ECF-4D4F-A7F7-6E084302C89F}" dt="2025-02-21T15:59:15.874" v="17192" actId="20577"/>
        <pc:sldMkLst>
          <pc:docMk/>
          <pc:sldMk cId="3200320484" sldId="402"/>
        </pc:sldMkLst>
        <pc:spChg chg="add mod">
          <ac:chgData name="doug paradis" userId="ad5a92f8478ff1c4" providerId="LiveId" clId="{AF0AAD2B-8ECF-4D4F-A7F7-6E084302C89F}" dt="2025-02-21T15:07:44.963" v="16707" actId="20577"/>
          <ac:spMkLst>
            <pc:docMk/>
            <pc:sldMk cId="3200320484" sldId="402"/>
            <ac:spMk id="2" creationId="{C4350A97-8050-ADFA-979E-B2DB66851391}"/>
          </ac:spMkLst>
        </pc:spChg>
        <pc:spChg chg="add mod">
          <ac:chgData name="doug paradis" userId="ad5a92f8478ff1c4" providerId="LiveId" clId="{AF0AAD2B-8ECF-4D4F-A7F7-6E084302C89F}" dt="2025-02-21T15:54:46.523" v="17036" actId="20577"/>
          <ac:spMkLst>
            <pc:docMk/>
            <pc:sldMk cId="3200320484" sldId="402"/>
            <ac:spMk id="16" creationId="{DD525C1F-DD5E-BB17-8ACC-05CD550A1E5A}"/>
          </ac:spMkLst>
        </pc:spChg>
        <pc:spChg chg="add mod">
          <ac:chgData name="doug paradis" userId="ad5a92f8478ff1c4" providerId="LiveId" clId="{AF0AAD2B-8ECF-4D4F-A7F7-6E084302C89F}" dt="2025-02-21T15:57:43.481" v="17174" actId="1076"/>
          <ac:spMkLst>
            <pc:docMk/>
            <pc:sldMk cId="3200320484" sldId="402"/>
            <ac:spMk id="18" creationId="{2D667008-5DAB-33E9-8626-A6364E2E8DE7}"/>
          </ac:spMkLst>
        </pc:spChg>
        <pc:spChg chg="add mod">
          <ac:chgData name="doug paradis" userId="ad5a92f8478ff1c4" providerId="LiveId" clId="{AF0AAD2B-8ECF-4D4F-A7F7-6E084302C89F}" dt="2025-02-21T15:58:58.965" v="17184" actId="20577"/>
          <ac:spMkLst>
            <pc:docMk/>
            <pc:sldMk cId="3200320484" sldId="402"/>
            <ac:spMk id="19" creationId="{82FD030C-5FFE-1D34-455A-537661BA37A6}"/>
          </ac:spMkLst>
        </pc:spChg>
        <pc:spChg chg="add mod">
          <ac:chgData name="doug paradis" userId="ad5a92f8478ff1c4" providerId="LiveId" clId="{AF0AAD2B-8ECF-4D4F-A7F7-6E084302C89F}" dt="2025-02-21T15:59:02.823" v="17186" actId="20577"/>
          <ac:spMkLst>
            <pc:docMk/>
            <pc:sldMk cId="3200320484" sldId="402"/>
            <ac:spMk id="20" creationId="{5EB2D498-E618-8391-CA1C-9611303FEFF5}"/>
          </ac:spMkLst>
        </pc:spChg>
        <pc:spChg chg="add mod">
          <ac:chgData name="doug paradis" userId="ad5a92f8478ff1c4" providerId="LiveId" clId="{AF0AAD2B-8ECF-4D4F-A7F7-6E084302C89F}" dt="2025-02-21T15:59:08.812" v="17188" actId="20577"/>
          <ac:spMkLst>
            <pc:docMk/>
            <pc:sldMk cId="3200320484" sldId="402"/>
            <ac:spMk id="21" creationId="{D51A4B1F-D48C-C240-2312-1FB1290E37DA}"/>
          </ac:spMkLst>
        </pc:spChg>
        <pc:spChg chg="add mod">
          <ac:chgData name="doug paradis" userId="ad5a92f8478ff1c4" providerId="LiveId" clId="{AF0AAD2B-8ECF-4D4F-A7F7-6E084302C89F}" dt="2025-02-21T15:59:15.874" v="17192" actId="20577"/>
          <ac:spMkLst>
            <pc:docMk/>
            <pc:sldMk cId="3200320484" sldId="402"/>
            <ac:spMk id="22" creationId="{BAB49514-575E-9487-FDD3-6F2C6A8086D8}"/>
          </ac:spMkLst>
        </pc:spChg>
        <pc:picChg chg="add mod">
          <ac:chgData name="doug paradis" userId="ad5a92f8478ff1c4" providerId="LiveId" clId="{AF0AAD2B-8ECF-4D4F-A7F7-6E084302C89F}" dt="2025-02-21T15:32:22.782" v="16743" actId="1076"/>
          <ac:picMkLst>
            <pc:docMk/>
            <pc:sldMk cId="3200320484" sldId="402"/>
            <ac:picMk id="6" creationId="{68D06BF8-013C-ECBD-BD21-E36767DA2830}"/>
          </ac:picMkLst>
        </pc:picChg>
        <pc:picChg chg="add del mod ord">
          <ac:chgData name="doug paradis" userId="ad5a92f8478ff1c4" providerId="LiveId" clId="{AF0AAD2B-8ECF-4D4F-A7F7-6E084302C89F}" dt="2025-02-21T15:44:20.521" v="16766" actId="478"/>
          <ac:picMkLst>
            <pc:docMk/>
            <pc:sldMk cId="3200320484" sldId="402"/>
            <ac:picMk id="8" creationId="{6A70DD26-A2B6-2869-13EF-5A6A8B636436}"/>
          </ac:picMkLst>
        </pc:picChg>
        <pc:picChg chg="add del mod ord">
          <ac:chgData name="doug paradis" userId="ad5a92f8478ff1c4" providerId="LiveId" clId="{AF0AAD2B-8ECF-4D4F-A7F7-6E084302C89F}" dt="2025-02-21T15:50:08.919" v="16958" actId="478"/>
          <ac:picMkLst>
            <pc:docMk/>
            <pc:sldMk cId="3200320484" sldId="402"/>
            <ac:picMk id="10" creationId="{7E1A9E43-8D30-48F7-DECE-A6D7AA3D48BD}"/>
          </ac:picMkLst>
        </pc:picChg>
        <pc:picChg chg="add del mod ord">
          <ac:chgData name="doug paradis" userId="ad5a92f8478ff1c4" providerId="LiveId" clId="{AF0AAD2B-8ECF-4D4F-A7F7-6E084302C89F}" dt="2025-02-21T15:44:03.500" v="16765" actId="478"/>
          <ac:picMkLst>
            <pc:docMk/>
            <pc:sldMk cId="3200320484" sldId="402"/>
            <ac:picMk id="12" creationId="{99447624-882D-D3B1-43E2-78ADE13FB834}"/>
          </ac:picMkLst>
        </pc:picChg>
        <pc:picChg chg="add mod">
          <ac:chgData name="doug paradis" userId="ad5a92f8478ff1c4" providerId="LiveId" clId="{AF0AAD2B-8ECF-4D4F-A7F7-6E084302C89F}" dt="2025-02-21T15:44:57.730" v="16770" actId="1076"/>
          <ac:picMkLst>
            <pc:docMk/>
            <pc:sldMk cId="3200320484" sldId="402"/>
            <ac:picMk id="14" creationId="{6AF2C8CC-95D2-AEDE-5522-6554B46330E0}"/>
          </ac:picMkLst>
        </pc:picChg>
        <pc:picChg chg="add mod">
          <ac:chgData name="doug paradis" userId="ad5a92f8478ff1c4" providerId="LiveId" clId="{AF0AAD2B-8ECF-4D4F-A7F7-6E084302C89F}" dt="2025-02-21T15:45:35.296" v="16774" actId="1076"/>
          <ac:picMkLst>
            <pc:docMk/>
            <pc:sldMk cId="3200320484" sldId="402"/>
            <ac:picMk id="15" creationId="{FACC1E98-E0BC-0C4A-907B-DC3D7EF8D032}"/>
          </ac:picMkLst>
        </pc:picChg>
        <pc:picChg chg="add mod">
          <ac:chgData name="doug paradis" userId="ad5a92f8478ff1c4" providerId="LiveId" clId="{AF0AAD2B-8ECF-4D4F-A7F7-6E084302C89F}" dt="2025-02-21T15:50:28.534" v="16961" actId="1076"/>
          <ac:picMkLst>
            <pc:docMk/>
            <pc:sldMk cId="3200320484" sldId="402"/>
            <ac:picMk id="17" creationId="{3046A125-FE56-F181-930A-78965CE0A181}"/>
          </ac:picMkLst>
        </pc:picChg>
      </pc:sldChg>
      <pc:sldChg chg="addSp modSp add mod ord">
        <pc:chgData name="doug paradis" userId="ad5a92f8478ff1c4" providerId="LiveId" clId="{AF0AAD2B-8ECF-4D4F-A7F7-6E084302C89F}" dt="2025-02-22T00:00:00.967" v="20796" actId="14100"/>
        <pc:sldMkLst>
          <pc:docMk/>
          <pc:sldMk cId="2342743040" sldId="403"/>
        </pc:sldMkLst>
        <pc:spChg chg="add mod">
          <ac:chgData name="doug paradis" userId="ad5a92f8478ff1c4" providerId="LiveId" clId="{AF0AAD2B-8ECF-4D4F-A7F7-6E084302C89F}" dt="2025-02-21T16:04:34.335" v="17236" actId="1076"/>
          <ac:spMkLst>
            <pc:docMk/>
            <pc:sldMk cId="2342743040" sldId="403"/>
            <ac:spMk id="2" creationId="{94A63429-6F1F-B829-0336-EE4177F84FE2}"/>
          </ac:spMkLst>
        </pc:spChg>
        <pc:spChg chg="mod ord">
          <ac:chgData name="doug paradis" userId="ad5a92f8478ff1c4" providerId="LiveId" clId="{AF0AAD2B-8ECF-4D4F-A7F7-6E084302C89F}" dt="2025-02-21T16:12:46.260" v="17298" actId="1038"/>
          <ac:spMkLst>
            <pc:docMk/>
            <pc:sldMk cId="2342743040" sldId="403"/>
            <ac:spMk id="4" creationId="{7E90412B-A17E-3314-93A3-DC6A4C451F74}"/>
          </ac:spMkLst>
        </pc:spChg>
        <pc:spChg chg="mod ord">
          <ac:chgData name="doug paradis" userId="ad5a92f8478ff1c4" providerId="LiveId" clId="{AF0AAD2B-8ECF-4D4F-A7F7-6E084302C89F}" dt="2025-02-21T16:12:46.260" v="17298" actId="1038"/>
          <ac:spMkLst>
            <pc:docMk/>
            <pc:sldMk cId="2342743040" sldId="403"/>
            <ac:spMk id="5" creationId="{05BC54FB-1ED7-E120-510A-FC418C588E7C}"/>
          </ac:spMkLst>
        </pc:spChg>
        <pc:spChg chg="add mod">
          <ac:chgData name="doug paradis" userId="ad5a92f8478ff1c4" providerId="LiveId" clId="{AF0AAD2B-8ECF-4D4F-A7F7-6E084302C89F}" dt="2025-02-21T16:12:58.976" v="17321" actId="1038"/>
          <ac:spMkLst>
            <pc:docMk/>
            <pc:sldMk cId="2342743040" sldId="403"/>
            <ac:spMk id="7" creationId="{7E96E7E3-2BEF-9690-F483-69B6446DA8F1}"/>
          </ac:spMkLst>
        </pc:spChg>
        <pc:spChg chg="add mod">
          <ac:chgData name="doug paradis" userId="ad5a92f8478ff1c4" providerId="LiveId" clId="{AF0AAD2B-8ECF-4D4F-A7F7-6E084302C89F}" dt="2025-02-21T16:23:09.297" v="17515" actId="1076"/>
          <ac:spMkLst>
            <pc:docMk/>
            <pc:sldMk cId="2342743040" sldId="403"/>
            <ac:spMk id="14" creationId="{18161A36-9CD1-F780-D279-8CC8DAFDCA7D}"/>
          </ac:spMkLst>
        </pc:spChg>
        <pc:spChg chg="add mod">
          <ac:chgData name="doug paradis" userId="ad5a92f8478ff1c4" providerId="LiveId" clId="{AF0AAD2B-8ECF-4D4F-A7F7-6E084302C89F}" dt="2025-02-22T00:00:00.967" v="20796" actId="14100"/>
          <ac:spMkLst>
            <pc:docMk/>
            <pc:sldMk cId="2342743040" sldId="403"/>
            <ac:spMk id="15" creationId="{5E115863-299A-0B11-0BC7-A17BED58DB83}"/>
          </ac:spMkLst>
        </pc:spChg>
        <pc:spChg chg="add mod">
          <ac:chgData name="doug paradis" userId="ad5a92f8478ff1c4" providerId="LiveId" clId="{AF0AAD2B-8ECF-4D4F-A7F7-6E084302C89F}" dt="2025-02-21T16:15:01.850" v="17396" actId="1036"/>
          <ac:spMkLst>
            <pc:docMk/>
            <pc:sldMk cId="2342743040" sldId="403"/>
            <ac:spMk id="16" creationId="{BE0BF34B-D895-0A19-541A-3D078E978B61}"/>
          </ac:spMkLst>
        </pc:spChg>
        <pc:spChg chg="add mod">
          <ac:chgData name="doug paradis" userId="ad5a92f8478ff1c4" providerId="LiveId" clId="{AF0AAD2B-8ECF-4D4F-A7F7-6E084302C89F}" dt="2025-02-21T16:14:39.638" v="17384" actId="1036"/>
          <ac:spMkLst>
            <pc:docMk/>
            <pc:sldMk cId="2342743040" sldId="403"/>
            <ac:spMk id="17" creationId="{9D9BF2FD-4F55-4F8C-9EEA-7AAAB3DC4D20}"/>
          </ac:spMkLst>
        </pc:spChg>
        <pc:picChg chg="add mod">
          <ac:chgData name="doug paradis" userId="ad5a92f8478ff1c4" providerId="LiveId" clId="{AF0AAD2B-8ECF-4D4F-A7F7-6E084302C89F}" dt="2025-02-21T16:12:58.976" v="17321" actId="1038"/>
          <ac:picMkLst>
            <pc:docMk/>
            <pc:sldMk cId="2342743040" sldId="403"/>
            <ac:picMk id="6" creationId="{369EA3B4-0454-19E5-AFA7-ADEA1E7F2422}"/>
          </ac:picMkLst>
        </pc:picChg>
        <pc:cxnChg chg="add mod">
          <ac:chgData name="doug paradis" userId="ad5a92f8478ff1c4" providerId="LiveId" clId="{AF0AAD2B-8ECF-4D4F-A7F7-6E084302C89F}" dt="2025-02-21T16:12:58.976" v="17321" actId="1038"/>
          <ac:cxnSpMkLst>
            <pc:docMk/>
            <pc:sldMk cId="2342743040" sldId="403"/>
            <ac:cxnSpMk id="8" creationId="{8B6E7E3C-686E-A569-D663-9451DDA6911D}"/>
          </ac:cxnSpMkLst>
        </pc:cxnChg>
        <pc:cxnChg chg="add mod">
          <ac:chgData name="doug paradis" userId="ad5a92f8478ff1c4" providerId="LiveId" clId="{AF0AAD2B-8ECF-4D4F-A7F7-6E084302C89F}" dt="2025-02-21T16:14:32.735" v="17372" actId="1076"/>
          <ac:cxnSpMkLst>
            <pc:docMk/>
            <pc:sldMk cId="2342743040" sldId="403"/>
            <ac:cxnSpMk id="12" creationId="{80A63587-ED52-3157-DDFD-DAF228B6EE8A}"/>
          </ac:cxnSpMkLst>
        </pc:cxnChg>
        <pc:cxnChg chg="add mod">
          <ac:chgData name="doug paradis" userId="ad5a92f8478ff1c4" providerId="LiveId" clId="{AF0AAD2B-8ECF-4D4F-A7F7-6E084302C89F}" dt="2025-02-21T16:12:58.976" v="17321" actId="1038"/>
          <ac:cxnSpMkLst>
            <pc:docMk/>
            <pc:sldMk cId="2342743040" sldId="403"/>
            <ac:cxnSpMk id="13" creationId="{FE64FA99-CACD-211A-EF41-BB1911ABF951}"/>
          </ac:cxnSpMkLst>
        </pc:cxnChg>
      </pc:sldChg>
      <pc:sldChg chg="addSp modSp add mod ord">
        <pc:chgData name="doug paradis" userId="ad5a92f8478ff1c4" providerId="LiveId" clId="{AF0AAD2B-8ECF-4D4F-A7F7-6E084302C89F}" dt="2025-02-21T16:50:48.044" v="17519"/>
        <pc:sldMkLst>
          <pc:docMk/>
          <pc:sldMk cId="2777637918" sldId="404"/>
        </pc:sldMkLst>
        <pc:spChg chg="add mod">
          <ac:chgData name="doug paradis" userId="ad5a92f8478ff1c4" providerId="LiveId" clId="{AF0AAD2B-8ECF-4D4F-A7F7-6E084302C89F}" dt="2025-02-21T16:16:15.117" v="17414" actId="20577"/>
          <ac:spMkLst>
            <pc:docMk/>
            <pc:sldMk cId="2777637918" sldId="404"/>
            <ac:spMk id="2" creationId="{0151DB2F-3853-B0A0-C3CE-701B50D26309}"/>
          </ac:spMkLst>
        </pc:spChg>
        <pc:spChg chg="add mod">
          <ac:chgData name="doug paradis" userId="ad5a92f8478ff1c4" providerId="LiveId" clId="{AF0AAD2B-8ECF-4D4F-A7F7-6E084302C89F}" dt="2025-02-21T16:17:14.579" v="17501" actId="20577"/>
          <ac:spMkLst>
            <pc:docMk/>
            <pc:sldMk cId="2777637918" sldId="404"/>
            <ac:spMk id="3" creationId="{AE186E85-5AC4-9B01-6243-FE814CC23928}"/>
          </ac:spMkLst>
        </pc:spChg>
      </pc:sldChg>
      <pc:sldChg chg="addSp delSp modSp add mod">
        <pc:chgData name="doug paradis" userId="ad5a92f8478ff1c4" providerId="LiveId" clId="{AF0AAD2B-8ECF-4D4F-A7F7-6E084302C89F}" dt="2025-02-22T03:02:38.220" v="21904" actId="14100"/>
        <pc:sldMkLst>
          <pc:docMk/>
          <pc:sldMk cId="127709849" sldId="405"/>
        </pc:sldMkLst>
        <pc:spChg chg="add mod">
          <ac:chgData name="doug paradis" userId="ad5a92f8478ff1c4" providerId="LiveId" clId="{AF0AAD2B-8ECF-4D4F-A7F7-6E084302C89F}" dt="2025-02-21T16:15:36.999" v="17399"/>
          <ac:spMkLst>
            <pc:docMk/>
            <pc:sldMk cId="127709849" sldId="405"/>
            <ac:spMk id="2" creationId="{A0068F07-D306-FC5B-62BE-946B323B7765}"/>
          </ac:spMkLst>
        </pc:spChg>
        <pc:spChg chg="add mod">
          <ac:chgData name="doug paradis" userId="ad5a92f8478ff1c4" providerId="LiveId" clId="{AF0AAD2B-8ECF-4D4F-A7F7-6E084302C89F}" dt="2025-02-22T02:57:57.265" v="21720"/>
          <ac:spMkLst>
            <pc:docMk/>
            <pc:sldMk cId="127709849" sldId="405"/>
            <ac:spMk id="2" creationId="{A34D2CC7-98BF-BF72-FBC7-6BDB792DC3C3}"/>
          </ac:spMkLst>
        </pc:spChg>
        <pc:spChg chg="add del mod">
          <ac:chgData name="doug paradis" userId="ad5a92f8478ff1c4" providerId="LiveId" clId="{AF0AAD2B-8ECF-4D4F-A7F7-6E084302C89F}" dt="2025-02-22T02:58:29.077" v="21724" actId="478"/>
          <ac:spMkLst>
            <pc:docMk/>
            <pc:sldMk cId="127709849" sldId="405"/>
            <ac:spMk id="3" creationId="{46B5210C-5112-23C7-77CC-9EDEC584A9AC}"/>
          </ac:spMkLst>
        </pc:spChg>
        <pc:spChg chg="add mod">
          <ac:chgData name="doug paradis" userId="ad5a92f8478ff1c4" providerId="LiveId" clId="{AF0AAD2B-8ECF-4D4F-A7F7-6E084302C89F}" dt="2025-02-22T03:01:56.952" v="21900" actId="207"/>
          <ac:spMkLst>
            <pc:docMk/>
            <pc:sldMk cId="127709849" sldId="405"/>
            <ac:spMk id="6" creationId="{AD5A7D28-95B9-E09A-E4C1-2219EF663A53}"/>
          </ac:spMkLst>
        </pc:spChg>
        <pc:spChg chg="add mod">
          <ac:chgData name="doug paradis" userId="ad5a92f8478ff1c4" providerId="LiveId" clId="{AF0AAD2B-8ECF-4D4F-A7F7-6E084302C89F}" dt="2025-02-22T03:02:38.220" v="21904" actId="14100"/>
          <ac:spMkLst>
            <pc:docMk/>
            <pc:sldMk cId="127709849" sldId="405"/>
            <ac:spMk id="7" creationId="{4509CDB2-E012-F6E2-0BCA-F7C0149CA45B}"/>
          </ac:spMkLst>
        </pc:spChg>
        <pc:picChg chg="add mod">
          <ac:chgData name="doug paradis" userId="ad5a92f8478ff1c4" providerId="LiveId" clId="{AF0AAD2B-8ECF-4D4F-A7F7-6E084302C89F}" dt="2025-02-22T02:58:06.298" v="21722" actId="1076"/>
          <ac:picMkLst>
            <pc:docMk/>
            <pc:sldMk cId="127709849" sldId="405"/>
            <ac:picMk id="12" creationId="{C896A1AF-E116-01AB-7716-A957763DB140}"/>
          </ac:picMkLst>
        </pc:picChg>
      </pc:sldChg>
      <pc:sldChg chg="addSp delSp modSp add mod">
        <pc:chgData name="doug paradis" userId="ad5a92f8478ff1c4" providerId="LiveId" clId="{AF0AAD2B-8ECF-4D4F-A7F7-6E084302C89F}" dt="2025-02-22T01:31:20.137" v="21565" actId="20577"/>
        <pc:sldMkLst>
          <pc:docMk/>
          <pc:sldMk cId="674597048" sldId="406"/>
        </pc:sldMkLst>
        <pc:spChg chg="add mod">
          <ac:chgData name="doug paradis" userId="ad5a92f8478ff1c4" providerId="LiveId" clId="{AF0AAD2B-8ECF-4D4F-A7F7-6E084302C89F}" dt="2025-02-21T20:22:33.385" v="19219" actId="1076"/>
          <ac:spMkLst>
            <pc:docMk/>
            <pc:sldMk cId="674597048" sldId="406"/>
            <ac:spMk id="3" creationId="{1C7A37F2-CA4D-34C8-8D40-6813400A6063}"/>
          </ac:spMkLst>
        </pc:spChg>
        <pc:spChg chg="add mod">
          <ac:chgData name="doug paradis" userId="ad5a92f8478ff1c4" providerId="LiveId" clId="{AF0AAD2B-8ECF-4D4F-A7F7-6E084302C89F}" dt="2025-02-21T16:00:03.655" v="17199" actId="20577"/>
          <ac:spMkLst>
            <pc:docMk/>
            <pc:sldMk cId="674597048" sldId="406"/>
            <ac:spMk id="7" creationId="{E8FA87A4-3F00-E4DD-A87E-9063AACAD580}"/>
          </ac:spMkLst>
        </pc:spChg>
        <pc:spChg chg="add mod">
          <ac:chgData name="doug paradis" userId="ad5a92f8478ff1c4" providerId="LiveId" clId="{AF0AAD2B-8ECF-4D4F-A7F7-6E084302C89F}" dt="2025-02-22T01:31:20.137" v="21565" actId="20577"/>
          <ac:spMkLst>
            <pc:docMk/>
            <pc:sldMk cId="674597048" sldId="406"/>
            <ac:spMk id="8" creationId="{BEA35652-3652-FB8C-7371-91E0928C1EB8}"/>
          </ac:spMkLst>
        </pc:spChg>
        <pc:spChg chg="add mod">
          <ac:chgData name="doug paradis" userId="ad5a92f8478ff1c4" providerId="LiveId" clId="{AF0AAD2B-8ECF-4D4F-A7F7-6E084302C89F}" dt="2025-02-21T16:00:12.960" v="17201" actId="20577"/>
          <ac:spMkLst>
            <pc:docMk/>
            <pc:sldMk cId="674597048" sldId="406"/>
            <ac:spMk id="9" creationId="{CD947766-94C7-D722-A7C7-D6C8753BCCCF}"/>
          </ac:spMkLst>
        </pc:spChg>
        <pc:spChg chg="add mod">
          <ac:chgData name="doug paradis" userId="ad5a92f8478ff1c4" providerId="LiveId" clId="{AF0AAD2B-8ECF-4D4F-A7F7-6E084302C89F}" dt="2025-02-21T16:00:08.492" v="17200" actId="20577"/>
          <ac:spMkLst>
            <pc:docMk/>
            <pc:sldMk cId="674597048" sldId="406"/>
            <ac:spMk id="11" creationId="{A66D9C35-F9F5-8FFA-30EB-A9F8F545DDD8}"/>
          </ac:spMkLst>
        </pc:spChg>
        <pc:spChg chg="add mod">
          <ac:chgData name="doug paradis" userId="ad5a92f8478ff1c4" providerId="LiveId" clId="{AF0AAD2B-8ECF-4D4F-A7F7-6E084302C89F}" dt="2025-02-21T20:24:57.128" v="19269" actId="20577"/>
          <ac:spMkLst>
            <pc:docMk/>
            <pc:sldMk cId="674597048" sldId="406"/>
            <ac:spMk id="13" creationId="{A2F65DC1-55A7-EF54-8EC3-A582E5FA8A9A}"/>
          </ac:spMkLst>
        </pc:spChg>
        <pc:picChg chg="del">
          <ac:chgData name="doug paradis" userId="ad5a92f8478ff1c4" providerId="LiveId" clId="{AF0AAD2B-8ECF-4D4F-A7F7-6E084302C89F}" dt="2025-02-21T15:48:56.351" v="16952" actId="478"/>
          <ac:picMkLst>
            <pc:docMk/>
            <pc:sldMk cId="674597048" sldId="406"/>
            <ac:picMk id="6" creationId="{4400791B-AE84-27EA-53F4-12AF0D401349}"/>
          </ac:picMkLst>
        </pc:picChg>
        <pc:picChg chg="del mod">
          <ac:chgData name="doug paradis" userId="ad5a92f8478ff1c4" providerId="LiveId" clId="{AF0AAD2B-8ECF-4D4F-A7F7-6E084302C89F}" dt="2025-02-21T15:51:22.898" v="16962" actId="478"/>
          <ac:picMkLst>
            <pc:docMk/>
            <pc:sldMk cId="674597048" sldId="406"/>
            <ac:picMk id="8" creationId="{3DF07692-EF69-6F94-F22F-083D92CED585}"/>
          </ac:picMkLst>
        </pc:picChg>
        <pc:picChg chg="mod">
          <ac:chgData name="doug paradis" userId="ad5a92f8478ff1c4" providerId="LiveId" clId="{AF0AAD2B-8ECF-4D4F-A7F7-6E084302C89F}" dt="2025-02-21T15:57:01.215" v="17172" actId="1076"/>
          <ac:picMkLst>
            <pc:docMk/>
            <pc:sldMk cId="674597048" sldId="406"/>
            <ac:picMk id="10" creationId="{FB955D09-345E-A47A-5C9F-A57840A0F903}"/>
          </ac:picMkLst>
        </pc:picChg>
        <pc:picChg chg="mod">
          <ac:chgData name="doug paradis" userId="ad5a92f8478ff1c4" providerId="LiveId" clId="{AF0AAD2B-8ECF-4D4F-A7F7-6E084302C89F}" dt="2025-02-21T15:51:57.129" v="16968" actId="1076"/>
          <ac:picMkLst>
            <pc:docMk/>
            <pc:sldMk cId="674597048" sldId="406"/>
            <ac:picMk id="12" creationId="{25172152-3E21-23BC-479F-78B2B7E10878}"/>
          </ac:picMkLst>
        </pc:picChg>
        <pc:picChg chg="del mod">
          <ac:chgData name="doug paradis" userId="ad5a92f8478ff1c4" providerId="LiveId" clId="{AF0AAD2B-8ECF-4D4F-A7F7-6E084302C89F}" dt="2025-02-21T15:49:18.977" v="16954" actId="478"/>
          <ac:picMkLst>
            <pc:docMk/>
            <pc:sldMk cId="674597048" sldId="406"/>
            <ac:picMk id="14" creationId="{B3AD9618-81CA-49B1-A7A7-90374E518D56}"/>
          </ac:picMkLst>
        </pc:picChg>
        <pc:picChg chg="del">
          <ac:chgData name="doug paradis" userId="ad5a92f8478ff1c4" providerId="LiveId" clId="{AF0AAD2B-8ECF-4D4F-A7F7-6E084302C89F}" dt="2025-02-21T15:48:56.351" v="16952" actId="478"/>
          <ac:picMkLst>
            <pc:docMk/>
            <pc:sldMk cId="674597048" sldId="406"/>
            <ac:picMk id="15" creationId="{9C7E2FB6-AA60-88C0-8A0E-3285173257B5}"/>
          </ac:picMkLst>
        </pc:picChg>
        <pc:cxnChg chg="add mod">
          <ac:chgData name="doug paradis" userId="ad5a92f8478ff1c4" providerId="LiveId" clId="{AF0AAD2B-8ECF-4D4F-A7F7-6E084302C89F}" dt="2025-02-22T01:30:27.312" v="21510" actId="1076"/>
          <ac:cxnSpMkLst>
            <pc:docMk/>
            <pc:sldMk cId="674597048" sldId="406"/>
            <ac:cxnSpMk id="6" creationId="{BC780728-06C1-8B2E-206A-A6E73E865095}"/>
          </ac:cxnSpMkLst>
        </pc:cxnChg>
      </pc:sldChg>
      <pc:sldChg chg="addSp delSp modSp add mod ord">
        <pc:chgData name="doug paradis" userId="ad5a92f8478ff1c4" providerId="LiveId" clId="{AF0AAD2B-8ECF-4D4F-A7F7-6E084302C89F}" dt="2025-02-21T17:20:05.863" v="17918" actId="1076"/>
        <pc:sldMkLst>
          <pc:docMk/>
          <pc:sldMk cId="2594900129" sldId="407"/>
        </pc:sldMkLst>
        <pc:spChg chg="add mod">
          <ac:chgData name="doug paradis" userId="ad5a92f8478ff1c4" providerId="LiveId" clId="{AF0AAD2B-8ECF-4D4F-A7F7-6E084302C89F}" dt="2025-02-21T16:51:45.861" v="17539" actId="20577"/>
          <ac:spMkLst>
            <pc:docMk/>
            <pc:sldMk cId="2594900129" sldId="407"/>
            <ac:spMk id="2" creationId="{50739A0D-8546-567F-4857-B17F1BD5E29D}"/>
          </ac:spMkLst>
        </pc:spChg>
        <pc:spChg chg="add mod">
          <ac:chgData name="doug paradis" userId="ad5a92f8478ff1c4" providerId="LiveId" clId="{AF0AAD2B-8ECF-4D4F-A7F7-6E084302C89F}" dt="2025-02-21T17:13:37.579" v="17598" actId="1036"/>
          <ac:spMkLst>
            <pc:docMk/>
            <pc:sldMk cId="2594900129" sldId="407"/>
            <ac:spMk id="17" creationId="{29958EE7-2CE9-0B06-B1BF-80FAE2BDD7F5}"/>
          </ac:spMkLst>
        </pc:spChg>
        <pc:spChg chg="add mod">
          <ac:chgData name="doug paradis" userId="ad5a92f8478ff1c4" providerId="LiveId" clId="{AF0AAD2B-8ECF-4D4F-A7F7-6E084302C89F}" dt="2025-02-21T17:13:52.639" v="17599" actId="1076"/>
          <ac:spMkLst>
            <pc:docMk/>
            <pc:sldMk cId="2594900129" sldId="407"/>
            <ac:spMk id="18" creationId="{AC4D73F3-AB0F-17E9-23F7-1B2E7AEC7458}"/>
          </ac:spMkLst>
        </pc:spChg>
        <pc:spChg chg="add mod">
          <ac:chgData name="doug paradis" userId="ad5a92f8478ff1c4" providerId="LiveId" clId="{AF0AAD2B-8ECF-4D4F-A7F7-6E084302C89F}" dt="2025-02-21T17:20:05.863" v="17918" actId="1076"/>
          <ac:spMkLst>
            <pc:docMk/>
            <pc:sldMk cId="2594900129" sldId="407"/>
            <ac:spMk id="19" creationId="{E1A5C432-FD96-1CD8-24E5-ABF25F898550}"/>
          </ac:spMkLst>
        </pc:spChg>
        <pc:spChg chg="add mod">
          <ac:chgData name="doug paradis" userId="ad5a92f8478ff1c4" providerId="LiveId" clId="{AF0AAD2B-8ECF-4D4F-A7F7-6E084302C89F}" dt="2025-02-21T17:16:23.682" v="17614" actId="20577"/>
          <ac:spMkLst>
            <pc:docMk/>
            <pc:sldMk cId="2594900129" sldId="407"/>
            <ac:spMk id="21" creationId="{A59D0E12-30A5-D7C7-A2AF-6A716D8FF3BD}"/>
          </ac:spMkLst>
        </pc:spChg>
        <pc:spChg chg="add mod">
          <ac:chgData name="doug paradis" userId="ad5a92f8478ff1c4" providerId="LiveId" clId="{AF0AAD2B-8ECF-4D4F-A7F7-6E084302C89F}" dt="2025-02-21T17:16:17.618" v="17613" actId="20577"/>
          <ac:spMkLst>
            <pc:docMk/>
            <pc:sldMk cId="2594900129" sldId="407"/>
            <ac:spMk id="23" creationId="{ABED660A-C059-6044-03FB-DC2C5E3FB865}"/>
          </ac:spMkLst>
        </pc:spChg>
        <pc:picChg chg="add mod modCrop">
          <ac:chgData name="doug paradis" userId="ad5a92f8478ff1c4" providerId="LiveId" clId="{AF0AAD2B-8ECF-4D4F-A7F7-6E084302C89F}" dt="2025-02-21T16:53:55.764" v="17563" actId="1076"/>
          <ac:picMkLst>
            <pc:docMk/>
            <pc:sldMk cId="2594900129" sldId="407"/>
            <ac:picMk id="6" creationId="{E3DC3C63-54F2-CE0A-83D1-2D588B96B5CB}"/>
          </ac:picMkLst>
        </pc:picChg>
        <pc:picChg chg="add mod">
          <ac:chgData name="doug paradis" userId="ad5a92f8478ff1c4" providerId="LiveId" clId="{AF0AAD2B-8ECF-4D4F-A7F7-6E084302C89F}" dt="2025-02-21T17:15:28.010" v="17608" actId="1076"/>
          <ac:picMkLst>
            <pc:docMk/>
            <pc:sldMk cId="2594900129" sldId="407"/>
            <ac:picMk id="8" creationId="{B53533E0-C15D-D2E0-8B4F-16E3DF97120C}"/>
          </ac:picMkLst>
        </pc:picChg>
        <pc:picChg chg="add mod">
          <ac:chgData name="doug paradis" userId="ad5a92f8478ff1c4" providerId="LiveId" clId="{AF0AAD2B-8ECF-4D4F-A7F7-6E084302C89F}" dt="2025-02-21T17:12:01.043" v="17577" actId="1076"/>
          <ac:picMkLst>
            <pc:docMk/>
            <pc:sldMk cId="2594900129" sldId="407"/>
            <ac:picMk id="10" creationId="{0C05D62E-706E-C1E8-852A-91FFA5ED9868}"/>
          </ac:picMkLst>
        </pc:picChg>
        <pc:picChg chg="add del mod">
          <ac:chgData name="doug paradis" userId="ad5a92f8478ff1c4" providerId="LiveId" clId="{AF0AAD2B-8ECF-4D4F-A7F7-6E084302C89F}" dt="2025-02-21T16:54:07.444" v="17565" actId="478"/>
          <ac:picMkLst>
            <pc:docMk/>
            <pc:sldMk cId="2594900129" sldId="407"/>
            <ac:picMk id="12" creationId="{C526930F-D941-9FE3-B06A-FD5F12663561}"/>
          </ac:picMkLst>
        </pc:picChg>
        <pc:picChg chg="add del mod">
          <ac:chgData name="doug paradis" userId="ad5a92f8478ff1c4" providerId="LiveId" clId="{AF0AAD2B-8ECF-4D4F-A7F7-6E084302C89F}" dt="2025-02-21T16:52:59.639" v="17555" actId="478"/>
          <ac:picMkLst>
            <pc:docMk/>
            <pc:sldMk cId="2594900129" sldId="407"/>
            <ac:picMk id="14" creationId="{F5D7E396-BFA3-8DF8-E3EB-E856D8028555}"/>
          </ac:picMkLst>
        </pc:picChg>
        <pc:picChg chg="add del mod">
          <ac:chgData name="doug paradis" userId="ad5a92f8478ff1c4" providerId="LiveId" clId="{AF0AAD2B-8ECF-4D4F-A7F7-6E084302C89F}" dt="2025-02-21T16:52:49.441" v="17554" actId="478"/>
          <ac:picMkLst>
            <pc:docMk/>
            <pc:sldMk cId="2594900129" sldId="407"/>
            <ac:picMk id="16" creationId="{96C770BF-7421-AF9A-3A36-73639236F5E1}"/>
          </ac:picMkLst>
        </pc:picChg>
        <pc:cxnChg chg="add mod">
          <ac:chgData name="doug paradis" userId="ad5a92f8478ff1c4" providerId="LiveId" clId="{AF0AAD2B-8ECF-4D4F-A7F7-6E084302C89F}" dt="2025-02-21T17:14:56.206" v="17603" actId="1076"/>
          <ac:cxnSpMkLst>
            <pc:docMk/>
            <pc:sldMk cId="2594900129" sldId="407"/>
            <ac:cxnSpMk id="20" creationId="{858D0B13-DED4-9165-6784-58460FF201A9}"/>
          </ac:cxnSpMkLst>
        </pc:cxnChg>
        <pc:cxnChg chg="add mod">
          <ac:chgData name="doug paradis" userId="ad5a92f8478ff1c4" providerId="LiveId" clId="{AF0AAD2B-8ECF-4D4F-A7F7-6E084302C89F}" dt="2025-02-21T17:16:04.696" v="17611" actId="1076"/>
          <ac:cxnSpMkLst>
            <pc:docMk/>
            <pc:sldMk cId="2594900129" sldId="407"/>
            <ac:cxnSpMk id="22" creationId="{CF13C957-5514-B909-6F12-AD9BCE79D1E3}"/>
          </ac:cxnSpMkLst>
        </pc:cxnChg>
      </pc:sldChg>
      <pc:sldChg chg="addSp modSp add mod ord">
        <pc:chgData name="doug paradis" userId="ad5a92f8478ff1c4" providerId="LiveId" clId="{AF0AAD2B-8ECF-4D4F-A7F7-6E084302C89F}" dt="2025-02-21T18:24:42.546" v="19115" actId="20577"/>
        <pc:sldMkLst>
          <pc:docMk/>
          <pc:sldMk cId="3057402275" sldId="408"/>
        </pc:sldMkLst>
        <pc:spChg chg="add mod">
          <ac:chgData name="doug paradis" userId="ad5a92f8478ff1c4" providerId="LiveId" clId="{AF0AAD2B-8ECF-4D4F-A7F7-6E084302C89F}" dt="2025-02-21T17:49:01.992" v="18659" actId="20577"/>
          <ac:spMkLst>
            <pc:docMk/>
            <pc:sldMk cId="3057402275" sldId="408"/>
            <ac:spMk id="2" creationId="{BF334DD6-AED2-28A5-E7A2-E284878EBE3B}"/>
          </ac:spMkLst>
        </pc:spChg>
        <pc:spChg chg="add mod">
          <ac:chgData name="doug paradis" userId="ad5a92f8478ff1c4" providerId="LiveId" clId="{AF0AAD2B-8ECF-4D4F-A7F7-6E084302C89F}" dt="2025-02-21T18:24:42.546" v="19115" actId="20577"/>
          <ac:spMkLst>
            <pc:docMk/>
            <pc:sldMk cId="3057402275" sldId="408"/>
            <ac:spMk id="3" creationId="{4F538829-803A-4408-832A-880824BD6BF8}"/>
          </ac:spMkLst>
        </pc:spChg>
      </pc:sldChg>
      <pc:sldChg chg="addSp delSp modSp add mod">
        <pc:chgData name="doug paradis" userId="ad5a92f8478ff1c4" providerId="LiveId" clId="{AF0AAD2B-8ECF-4D4F-A7F7-6E084302C89F}" dt="2025-02-22T00:09:08.431" v="20863" actId="14100"/>
        <pc:sldMkLst>
          <pc:docMk/>
          <pc:sldMk cId="3175985405" sldId="409"/>
        </pc:sldMkLst>
        <pc:spChg chg="add mod">
          <ac:chgData name="doug paradis" userId="ad5a92f8478ff1c4" providerId="LiveId" clId="{AF0AAD2B-8ECF-4D4F-A7F7-6E084302C89F}" dt="2025-02-21T22:37:13.438" v="20768" actId="20577"/>
          <ac:spMkLst>
            <pc:docMk/>
            <pc:sldMk cId="3175985405" sldId="409"/>
            <ac:spMk id="6" creationId="{1EB57D99-A277-76DC-C80D-DC1DA0F2E95D}"/>
          </ac:spMkLst>
        </pc:spChg>
        <pc:spChg chg="add del mod">
          <ac:chgData name="doug paradis" userId="ad5a92f8478ff1c4" providerId="LiveId" clId="{AF0AAD2B-8ECF-4D4F-A7F7-6E084302C89F}" dt="2025-02-22T00:02:54.962" v="20830" actId="478"/>
          <ac:spMkLst>
            <pc:docMk/>
            <pc:sldMk cId="3175985405" sldId="409"/>
            <ac:spMk id="7" creationId="{05AD7D2E-E8FA-056A-61AC-686CBC5BCDB4}"/>
          </ac:spMkLst>
        </pc:spChg>
        <pc:spChg chg="add del mod">
          <ac:chgData name="doug paradis" userId="ad5a92f8478ff1c4" providerId="LiveId" clId="{AF0AAD2B-8ECF-4D4F-A7F7-6E084302C89F}" dt="2025-02-22T00:05:22.870" v="20847" actId="21"/>
          <ac:spMkLst>
            <pc:docMk/>
            <pc:sldMk cId="3175985405" sldId="409"/>
            <ac:spMk id="11" creationId="{68DF24C3-26B5-9CB1-6902-4B0B3E2E90C6}"/>
          </ac:spMkLst>
        </pc:spChg>
        <pc:picChg chg="add del mod modCrop">
          <ac:chgData name="doug paradis" userId="ad5a92f8478ff1c4" providerId="LiveId" clId="{AF0AAD2B-8ECF-4D4F-A7F7-6E084302C89F}" dt="2025-02-22T00:05:22.870" v="20847" actId="21"/>
          <ac:picMkLst>
            <pc:docMk/>
            <pc:sldMk cId="3175985405" sldId="409"/>
            <ac:picMk id="2" creationId="{C6B8A183-2393-96F0-EED5-156B7384DDFF}"/>
          </ac:picMkLst>
        </pc:picChg>
        <pc:picChg chg="add del mod">
          <ac:chgData name="doug paradis" userId="ad5a92f8478ff1c4" providerId="LiveId" clId="{AF0AAD2B-8ECF-4D4F-A7F7-6E084302C89F}" dt="2025-02-22T00:01:21.018" v="20822" actId="478"/>
          <ac:picMkLst>
            <pc:docMk/>
            <pc:sldMk cId="3175985405" sldId="409"/>
            <ac:picMk id="3" creationId="{5DAE8E50-3F28-FA22-6164-ECB1D546628F}"/>
          </ac:picMkLst>
        </pc:picChg>
        <pc:picChg chg="add del mod">
          <ac:chgData name="doug paradis" userId="ad5a92f8478ff1c4" providerId="LiveId" clId="{AF0AAD2B-8ECF-4D4F-A7F7-6E084302C89F}" dt="2025-02-22T00:08:31.919" v="20858" actId="478"/>
          <ac:picMkLst>
            <pc:docMk/>
            <pc:sldMk cId="3175985405" sldId="409"/>
            <ac:picMk id="13" creationId="{C90BC1C2-93A2-75C4-4AC5-D04C8DAEA813}"/>
          </ac:picMkLst>
        </pc:picChg>
        <pc:picChg chg="add mod">
          <ac:chgData name="doug paradis" userId="ad5a92f8478ff1c4" providerId="LiveId" clId="{AF0AAD2B-8ECF-4D4F-A7F7-6E084302C89F}" dt="2025-02-22T00:09:08.431" v="20863" actId="14100"/>
          <ac:picMkLst>
            <pc:docMk/>
            <pc:sldMk cId="3175985405" sldId="409"/>
            <ac:picMk id="15" creationId="{D386975B-4989-B9BF-EBF4-D8FEA9A41F89}"/>
          </ac:picMkLst>
        </pc:picChg>
        <pc:cxnChg chg="add del mod">
          <ac:chgData name="doug paradis" userId="ad5a92f8478ff1c4" providerId="LiveId" clId="{AF0AAD2B-8ECF-4D4F-A7F7-6E084302C89F}" dt="2025-02-22T00:05:22.870" v="20847" actId="21"/>
          <ac:cxnSpMkLst>
            <pc:docMk/>
            <pc:sldMk cId="3175985405" sldId="409"/>
            <ac:cxnSpMk id="8" creationId="{93F02D05-FB07-1145-8F57-E72AB48CA14E}"/>
          </ac:cxnSpMkLst>
        </pc:cxnChg>
      </pc:sldChg>
      <pc:sldChg chg="addSp delSp modSp add mod ord">
        <pc:chgData name="doug paradis" userId="ad5a92f8478ff1c4" providerId="LiveId" clId="{AF0AAD2B-8ECF-4D4F-A7F7-6E084302C89F}" dt="2025-02-22T03:04:54.695" v="21962" actId="1076"/>
        <pc:sldMkLst>
          <pc:docMk/>
          <pc:sldMk cId="2198518524" sldId="410"/>
        </pc:sldMkLst>
        <pc:spChg chg="add mod">
          <ac:chgData name="doug paradis" userId="ad5a92f8478ff1c4" providerId="LiveId" clId="{AF0AAD2B-8ECF-4D4F-A7F7-6E084302C89F}" dt="2025-02-22T02:44:43.435" v="21668" actId="20577"/>
          <ac:spMkLst>
            <pc:docMk/>
            <pc:sldMk cId="2198518524" sldId="410"/>
            <ac:spMk id="2" creationId="{84AD2B49-31F5-F98D-FD39-E146C977A9AF}"/>
          </ac:spMkLst>
        </pc:spChg>
        <pc:spChg chg="add mod">
          <ac:chgData name="doug paradis" userId="ad5a92f8478ff1c4" providerId="LiveId" clId="{AF0AAD2B-8ECF-4D4F-A7F7-6E084302C89F}" dt="2025-02-22T02:48:20.147" v="21680" actId="1076"/>
          <ac:spMkLst>
            <pc:docMk/>
            <pc:sldMk cId="2198518524" sldId="410"/>
            <ac:spMk id="9" creationId="{D0672F84-B64A-00D3-22D4-77170210F3AD}"/>
          </ac:spMkLst>
        </pc:spChg>
        <pc:spChg chg="add mod">
          <ac:chgData name="doug paradis" userId="ad5a92f8478ff1c4" providerId="LiveId" clId="{AF0AAD2B-8ECF-4D4F-A7F7-6E084302C89F}" dt="2025-02-22T02:49:50.908" v="21705" actId="1076"/>
          <ac:spMkLst>
            <pc:docMk/>
            <pc:sldMk cId="2198518524" sldId="410"/>
            <ac:spMk id="10" creationId="{73A88E4F-5CEA-839D-2662-31E069C79535}"/>
          </ac:spMkLst>
        </pc:spChg>
        <pc:spChg chg="add mod">
          <ac:chgData name="doug paradis" userId="ad5a92f8478ff1c4" providerId="LiveId" clId="{AF0AAD2B-8ECF-4D4F-A7F7-6E084302C89F}" dt="2025-02-22T03:04:26.210" v="21958" actId="20577"/>
          <ac:spMkLst>
            <pc:docMk/>
            <pc:sldMk cId="2198518524" sldId="410"/>
            <ac:spMk id="13" creationId="{588D8A22-0D54-4DD8-3A50-9F1AEB75FEF3}"/>
          </ac:spMkLst>
        </pc:spChg>
        <pc:picChg chg="add mod">
          <ac:chgData name="doug paradis" userId="ad5a92f8478ff1c4" providerId="LiveId" clId="{AF0AAD2B-8ECF-4D4F-A7F7-6E084302C89F}" dt="2025-02-22T02:46:05.233" v="21672" actId="1076"/>
          <ac:picMkLst>
            <pc:docMk/>
            <pc:sldMk cId="2198518524" sldId="410"/>
            <ac:picMk id="6" creationId="{8D70FBCE-B285-5170-B02A-9CDB0D4BE026}"/>
          </ac:picMkLst>
        </pc:picChg>
        <pc:picChg chg="add del mod">
          <ac:chgData name="doug paradis" userId="ad5a92f8478ff1c4" providerId="LiveId" clId="{AF0AAD2B-8ECF-4D4F-A7F7-6E084302C89F}" dt="2025-02-22T02:47:37.954" v="21677" actId="478"/>
          <ac:picMkLst>
            <pc:docMk/>
            <pc:sldMk cId="2198518524" sldId="410"/>
            <ac:picMk id="8" creationId="{7BD15106-D6C2-F10C-4343-F672073756FE}"/>
          </ac:picMkLst>
        </pc:picChg>
        <pc:picChg chg="add del mod">
          <ac:chgData name="doug paradis" userId="ad5a92f8478ff1c4" providerId="LiveId" clId="{AF0AAD2B-8ECF-4D4F-A7F7-6E084302C89F}" dt="2025-02-22T02:57:13.952" v="21713" actId="21"/>
          <ac:picMkLst>
            <pc:docMk/>
            <pc:sldMk cId="2198518524" sldId="410"/>
            <ac:picMk id="12" creationId="{C896A1AF-E116-01AB-7716-A957763DB140}"/>
          </ac:picMkLst>
        </pc:picChg>
        <pc:picChg chg="add mod">
          <ac:chgData name="doug paradis" userId="ad5a92f8478ff1c4" providerId="LiveId" clId="{AF0AAD2B-8ECF-4D4F-A7F7-6E084302C89F}" dt="2025-02-22T03:04:54.695" v="21962" actId="1076"/>
          <ac:picMkLst>
            <pc:docMk/>
            <pc:sldMk cId="2198518524" sldId="410"/>
            <ac:picMk id="15" creationId="{E4B11680-9F69-EE5A-7258-3A5250087AA0}"/>
          </ac:picMkLst>
        </pc:picChg>
      </pc:sldChg>
      <pc:sldChg chg="add del">
        <pc:chgData name="doug paradis" userId="ad5a92f8478ff1c4" providerId="LiveId" clId="{AF0AAD2B-8ECF-4D4F-A7F7-6E084302C89F}" dt="2025-02-21T17:33:52.742" v="18170" actId="47"/>
        <pc:sldMkLst>
          <pc:docMk/>
          <pc:sldMk cId="162231238" sldId="411"/>
        </pc:sldMkLst>
      </pc:sldChg>
      <pc:sldChg chg="addSp delSp modSp add del mod">
        <pc:chgData name="doug paradis" userId="ad5a92f8478ff1c4" providerId="LiveId" clId="{AF0AAD2B-8ECF-4D4F-A7F7-6E084302C89F}" dt="2025-02-21T17:33:09.950" v="18169" actId="1076"/>
        <pc:sldMkLst>
          <pc:docMk/>
          <pc:sldMk cId="117215526" sldId="412"/>
        </pc:sldMkLst>
        <pc:spChg chg="mod">
          <ac:chgData name="doug paradis" userId="ad5a92f8478ff1c4" providerId="LiveId" clId="{AF0AAD2B-8ECF-4D4F-A7F7-6E084302C89F}" dt="2025-02-21T17:31:06.878" v="18102" actId="1076"/>
          <ac:spMkLst>
            <pc:docMk/>
            <pc:sldMk cId="117215526" sldId="412"/>
            <ac:spMk id="2" creationId="{C502361A-EBF9-FFAE-265C-E20EDB9C85BE}"/>
          </ac:spMkLst>
        </pc:spChg>
        <pc:spChg chg="del mod">
          <ac:chgData name="doug paradis" userId="ad5a92f8478ff1c4" providerId="LiveId" clId="{AF0AAD2B-8ECF-4D4F-A7F7-6E084302C89F}" dt="2025-02-21T17:28:04.331" v="18086" actId="478"/>
          <ac:spMkLst>
            <pc:docMk/>
            <pc:sldMk cId="117215526" sldId="412"/>
            <ac:spMk id="17" creationId="{92AA71EB-B134-31E4-9486-4EB603DD44A8}"/>
          </ac:spMkLst>
        </pc:spChg>
        <pc:spChg chg="del mod">
          <ac:chgData name="doug paradis" userId="ad5a92f8478ff1c4" providerId="LiveId" clId="{AF0AAD2B-8ECF-4D4F-A7F7-6E084302C89F}" dt="2025-02-21T17:28:03.154" v="18085" actId="478"/>
          <ac:spMkLst>
            <pc:docMk/>
            <pc:sldMk cId="117215526" sldId="412"/>
            <ac:spMk id="18" creationId="{B8615399-1C29-584E-B181-8D763552FF1D}"/>
          </ac:spMkLst>
        </pc:spChg>
        <pc:spChg chg="add del">
          <ac:chgData name="doug paradis" userId="ad5a92f8478ff1c4" providerId="LiveId" clId="{AF0AAD2B-8ECF-4D4F-A7F7-6E084302C89F}" dt="2025-02-21T17:28:08.886" v="18088" actId="478"/>
          <ac:spMkLst>
            <pc:docMk/>
            <pc:sldMk cId="117215526" sldId="412"/>
            <ac:spMk id="19" creationId="{CBB8EED9-74CC-16B8-87D5-2E39F39F8C81}"/>
          </ac:spMkLst>
        </pc:spChg>
        <pc:spChg chg="del mod">
          <ac:chgData name="doug paradis" userId="ad5a92f8478ff1c4" providerId="LiveId" clId="{AF0AAD2B-8ECF-4D4F-A7F7-6E084302C89F}" dt="2025-02-21T17:27:58.447" v="18083" actId="478"/>
          <ac:spMkLst>
            <pc:docMk/>
            <pc:sldMk cId="117215526" sldId="412"/>
            <ac:spMk id="21" creationId="{1E291F42-4604-6530-9831-0CE00C8E4A7E}"/>
          </ac:spMkLst>
        </pc:spChg>
        <pc:spChg chg="del mod">
          <ac:chgData name="doug paradis" userId="ad5a92f8478ff1c4" providerId="LiveId" clId="{AF0AAD2B-8ECF-4D4F-A7F7-6E084302C89F}" dt="2025-02-21T17:28:06.859" v="18087" actId="478"/>
          <ac:spMkLst>
            <pc:docMk/>
            <pc:sldMk cId="117215526" sldId="412"/>
            <ac:spMk id="23" creationId="{D01820CB-906F-80A0-0B50-C7D0C72BBDF6}"/>
          </ac:spMkLst>
        </pc:spChg>
        <pc:spChg chg="add mod">
          <ac:chgData name="doug paradis" userId="ad5a92f8478ff1c4" providerId="LiveId" clId="{AF0AAD2B-8ECF-4D4F-A7F7-6E084302C89F}" dt="2025-02-21T17:30:15.391" v="18098" actId="1076"/>
          <ac:spMkLst>
            <pc:docMk/>
            <pc:sldMk cId="117215526" sldId="412"/>
            <ac:spMk id="24" creationId="{95E6AEDC-B5EF-AF04-09D6-BDFA2F2B0D2C}"/>
          </ac:spMkLst>
        </pc:spChg>
        <pc:spChg chg="add mod">
          <ac:chgData name="doug paradis" userId="ad5a92f8478ff1c4" providerId="LiveId" clId="{AF0AAD2B-8ECF-4D4F-A7F7-6E084302C89F}" dt="2025-02-21T17:25:13.421" v="18002"/>
          <ac:spMkLst>
            <pc:docMk/>
            <pc:sldMk cId="117215526" sldId="412"/>
            <ac:spMk id="25" creationId="{9F40A092-4B7A-3A0A-49C9-44A43755BB58}"/>
          </ac:spMkLst>
        </pc:spChg>
        <pc:spChg chg="add mod">
          <ac:chgData name="doug paradis" userId="ad5a92f8478ff1c4" providerId="LiveId" clId="{AF0AAD2B-8ECF-4D4F-A7F7-6E084302C89F}" dt="2025-02-21T17:29:49.582" v="18095" actId="14100"/>
          <ac:spMkLst>
            <pc:docMk/>
            <pc:sldMk cId="117215526" sldId="412"/>
            <ac:spMk id="26" creationId="{90358262-9216-D929-D9DB-3F4091811CC9}"/>
          </ac:spMkLst>
        </pc:spChg>
        <pc:spChg chg="add mod">
          <ac:chgData name="doug paradis" userId="ad5a92f8478ff1c4" providerId="LiveId" clId="{AF0AAD2B-8ECF-4D4F-A7F7-6E084302C89F}" dt="2025-02-21T17:30:03.439" v="18096" actId="1076"/>
          <ac:spMkLst>
            <pc:docMk/>
            <pc:sldMk cId="117215526" sldId="412"/>
            <ac:spMk id="27" creationId="{C2219E53-7D0E-C5E4-ED1D-D7429A3E1FCC}"/>
          </ac:spMkLst>
        </pc:spChg>
        <pc:spChg chg="add mod">
          <ac:chgData name="doug paradis" userId="ad5a92f8478ff1c4" providerId="LiveId" clId="{AF0AAD2B-8ECF-4D4F-A7F7-6E084302C89F}" dt="2025-02-21T17:29:12.481" v="18091" actId="1076"/>
          <ac:spMkLst>
            <pc:docMk/>
            <pc:sldMk cId="117215526" sldId="412"/>
            <ac:spMk id="28" creationId="{58C9500E-F42A-9F16-EE3D-61808C2B71B5}"/>
          </ac:spMkLst>
        </pc:spChg>
        <pc:spChg chg="add mod">
          <ac:chgData name="doug paradis" userId="ad5a92f8478ff1c4" providerId="LiveId" clId="{AF0AAD2B-8ECF-4D4F-A7F7-6E084302C89F}" dt="2025-02-21T17:32:43.758" v="18167" actId="1076"/>
          <ac:spMkLst>
            <pc:docMk/>
            <pc:sldMk cId="117215526" sldId="412"/>
            <ac:spMk id="29" creationId="{C9688084-FC5E-77A5-4C5B-E38729C608B7}"/>
          </ac:spMkLst>
        </pc:spChg>
        <pc:spChg chg="add mod">
          <ac:chgData name="doug paradis" userId="ad5a92f8478ff1c4" providerId="LiveId" clId="{AF0AAD2B-8ECF-4D4F-A7F7-6E084302C89F}" dt="2025-02-21T17:31:14.555" v="18103" actId="1076"/>
          <ac:spMkLst>
            <pc:docMk/>
            <pc:sldMk cId="117215526" sldId="412"/>
            <ac:spMk id="30" creationId="{819DAEA2-515D-0CE9-3592-34ABF28B1253}"/>
          </ac:spMkLst>
        </pc:spChg>
        <pc:spChg chg="add mod">
          <ac:chgData name="doug paradis" userId="ad5a92f8478ff1c4" providerId="LiveId" clId="{AF0AAD2B-8ECF-4D4F-A7F7-6E084302C89F}" dt="2025-02-21T17:32:35.050" v="18166" actId="1076"/>
          <ac:spMkLst>
            <pc:docMk/>
            <pc:sldMk cId="117215526" sldId="412"/>
            <ac:spMk id="31" creationId="{B08E1114-0693-F194-E0D8-7C28195595D3}"/>
          </ac:spMkLst>
        </pc:spChg>
        <pc:spChg chg="add mod">
          <ac:chgData name="doug paradis" userId="ad5a92f8478ff1c4" providerId="LiveId" clId="{AF0AAD2B-8ECF-4D4F-A7F7-6E084302C89F}" dt="2025-02-21T17:33:09.950" v="18169" actId="1076"/>
          <ac:spMkLst>
            <pc:docMk/>
            <pc:sldMk cId="117215526" sldId="412"/>
            <ac:spMk id="32" creationId="{CB135DDC-056B-55A3-A6D9-026FA7092C06}"/>
          </ac:spMkLst>
        </pc:spChg>
        <pc:picChg chg="del">
          <ac:chgData name="doug paradis" userId="ad5a92f8478ff1c4" providerId="LiveId" clId="{AF0AAD2B-8ECF-4D4F-A7F7-6E084302C89F}" dt="2025-02-21T17:21:11.633" v="17944" actId="478"/>
          <ac:picMkLst>
            <pc:docMk/>
            <pc:sldMk cId="117215526" sldId="412"/>
            <ac:picMk id="6" creationId="{6FB87874-5687-2B3C-08AF-39D7D9602E9C}"/>
          </ac:picMkLst>
        </pc:picChg>
        <pc:picChg chg="add del mod">
          <ac:chgData name="doug paradis" userId="ad5a92f8478ff1c4" providerId="LiveId" clId="{AF0AAD2B-8ECF-4D4F-A7F7-6E084302C89F}" dt="2025-02-21T17:22:42.337" v="17957" actId="478"/>
          <ac:picMkLst>
            <pc:docMk/>
            <pc:sldMk cId="117215526" sldId="412"/>
            <ac:picMk id="7" creationId="{ABFAD25C-E797-7B12-37C1-C456562767F7}"/>
          </ac:picMkLst>
        </pc:picChg>
        <pc:picChg chg="del">
          <ac:chgData name="doug paradis" userId="ad5a92f8478ff1c4" providerId="LiveId" clId="{AF0AAD2B-8ECF-4D4F-A7F7-6E084302C89F}" dt="2025-02-21T17:20:32.654" v="17920" actId="478"/>
          <ac:picMkLst>
            <pc:docMk/>
            <pc:sldMk cId="117215526" sldId="412"/>
            <ac:picMk id="8" creationId="{98F25182-9002-ED9C-F2A0-A2856A3B6206}"/>
          </ac:picMkLst>
        </pc:picChg>
        <pc:picChg chg="del">
          <ac:chgData name="doug paradis" userId="ad5a92f8478ff1c4" providerId="LiveId" clId="{AF0AAD2B-8ECF-4D4F-A7F7-6E084302C89F}" dt="2025-02-21T17:20:33.830" v="17921" actId="478"/>
          <ac:picMkLst>
            <pc:docMk/>
            <pc:sldMk cId="117215526" sldId="412"/>
            <ac:picMk id="10" creationId="{3DEFC8DC-0548-EF1C-9E04-C83162201AEB}"/>
          </ac:picMkLst>
        </pc:picChg>
        <pc:picChg chg="add del mod">
          <ac:chgData name="doug paradis" userId="ad5a92f8478ff1c4" providerId="LiveId" clId="{AF0AAD2B-8ECF-4D4F-A7F7-6E084302C89F}" dt="2025-02-21T17:22:35.049" v="17955" actId="478"/>
          <ac:picMkLst>
            <pc:docMk/>
            <pc:sldMk cId="117215526" sldId="412"/>
            <ac:picMk id="11" creationId="{BBAA4C85-0112-185E-A382-59AEBD8012E7}"/>
          </ac:picMkLst>
        </pc:picChg>
        <pc:picChg chg="add mod ord">
          <ac:chgData name="doug paradis" userId="ad5a92f8478ff1c4" providerId="LiveId" clId="{AF0AAD2B-8ECF-4D4F-A7F7-6E084302C89F}" dt="2025-02-21T17:28:58.123" v="18090" actId="1076"/>
          <ac:picMkLst>
            <pc:docMk/>
            <pc:sldMk cId="117215526" sldId="412"/>
            <ac:picMk id="13" creationId="{D83BCB83-45CF-D2C2-FA58-DE54EB1194E1}"/>
          </ac:picMkLst>
        </pc:picChg>
        <pc:cxnChg chg="add mod">
          <ac:chgData name="doug paradis" userId="ad5a92f8478ff1c4" providerId="LiveId" clId="{AF0AAD2B-8ECF-4D4F-A7F7-6E084302C89F}" dt="2025-02-21T17:30:03.439" v="18096" actId="1076"/>
          <ac:cxnSpMkLst>
            <pc:docMk/>
            <pc:sldMk cId="117215526" sldId="412"/>
            <ac:cxnSpMk id="14" creationId="{00765386-1F72-E73D-4589-D9B6AACA3673}"/>
          </ac:cxnSpMkLst>
        </pc:cxnChg>
        <pc:cxnChg chg="add mod">
          <ac:chgData name="doug paradis" userId="ad5a92f8478ff1c4" providerId="LiveId" clId="{AF0AAD2B-8ECF-4D4F-A7F7-6E084302C89F}" dt="2025-02-21T17:29:12.481" v="18091" actId="1076"/>
          <ac:cxnSpMkLst>
            <pc:docMk/>
            <pc:sldMk cId="117215526" sldId="412"/>
            <ac:cxnSpMk id="15" creationId="{B9A620DE-5DDF-E717-41F3-9747FD46D820}"/>
          </ac:cxnSpMkLst>
        </pc:cxnChg>
        <pc:cxnChg chg="add del mod">
          <ac:chgData name="doug paradis" userId="ad5a92f8478ff1c4" providerId="LiveId" clId="{AF0AAD2B-8ECF-4D4F-A7F7-6E084302C89F}" dt="2025-02-21T17:25:32.620" v="18006" actId="478"/>
          <ac:cxnSpMkLst>
            <pc:docMk/>
            <pc:sldMk cId="117215526" sldId="412"/>
            <ac:cxnSpMk id="16" creationId="{78ADD45E-B8B5-DA05-8196-710EE0526EC6}"/>
          </ac:cxnSpMkLst>
        </pc:cxnChg>
        <pc:cxnChg chg="mod">
          <ac:chgData name="doug paradis" userId="ad5a92f8478ff1c4" providerId="LiveId" clId="{AF0AAD2B-8ECF-4D4F-A7F7-6E084302C89F}" dt="2025-02-21T17:29:44.418" v="18094" actId="1076"/>
          <ac:cxnSpMkLst>
            <pc:docMk/>
            <pc:sldMk cId="117215526" sldId="412"/>
            <ac:cxnSpMk id="20" creationId="{84754312-063E-C6B3-C271-2C2B301F86B9}"/>
          </ac:cxnSpMkLst>
        </pc:cxnChg>
        <pc:cxnChg chg="mod">
          <ac:chgData name="doug paradis" userId="ad5a92f8478ff1c4" providerId="LiveId" clId="{AF0AAD2B-8ECF-4D4F-A7F7-6E084302C89F}" dt="2025-02-21T17:30:19.385" v="18099" actId="1076"/>
          <ac:cxnSpMkLst>
            <pc:docMk/>
            <pc:sldMk cId="117215526" sldId="412"/>
            <ac:cxnSpMk id="22" creationId="{B1A904BF-B78E-3757-E9EE-C5D22DE467D0}"/>
          </ac:cxnSpMkLst>
        </pc:cxnChg>
      </pc:sldChg>
      <pc:sldChg chg="add del ord">
        <pc:chgData name="doug paradis" userId="ad5a92f8478ff1c4" providerId="LiveId" clId="{AF0AAD2B-8ECF-4D4F-A7F7-6E084302C89F}" dt="2025-02-22T01:33:50.012" v="21566" actId="47"/>
        <pc:sldMkLst>
          <pc:docMk/>
          <pc:sldMk cId="2160681900" sldId="413"/>
        </pc:sldMkLst>
      </pc:sldChg>
      <pc:sldChg chg="addSp modSp add mod">
        <pc:chgData name="doug paradis" userId="ad5a92f8478ff1c4" providerId="LiveId" clId="{AF0AAD2B-8ECF-4D4F-A7F7-6E084302C89F}" dt="2025-02-21T20:47:28.715" v="19359" actId="20577"/>
        <pc:sldMkLst>
          <pc:docMk/>
          <pc:sldMk cId="2645661138" sldId="414"/>
        </pc:sldMkLst>
        <pc:spChg chg="add mod">
          <ac:chgData name="doug paradis" userId="ad5a92f8478ff1c4" providerId="LiveId" clId="{AF0AAD2B-8ECF-4D4F-A7F7-6E084302C89F}" dt="2025-02-21T17:38:18.406" v="18196" actId="5793"/>
          <ac:spMkLst>
            <pc:docMk/>
            <pc:sldMk cId="2645661138" sldId="414"/>
            <ac:spMk id="2" creationId="{9364988B-5EEE-7CE7-39ED-C64607064139}"/>
          </ac:spMkLst>
        </pc:spChg>
        <pc:spChg chg="add mod">
          <ac:chgData name="doug paradis" userId="ad5a92f8478ff1c4" providerId="LiveId" clId="{AF0AAD2B-8ECF-4D4F-A7F7-6E084302C89F}" dt="2025-02-21T20:47:28.715" v="19359" actId="20577"/>
          <ac:spMkLst>
            <pc:docMk/>
            <pc:sldMk cId="2645661138" sldId="414"/>
            <ac:spMk id="3" creationId="{BF1843CC-053A-A9EE-978E-E655B06BBE73}"/>
          </ac:spMkLst>
        </pc:spChg>
      </pc:sldChg>
      <pc:sldChg chg="addSp modSp add mod ord">
        <pc:chgData name="doug paradis" userId="ad5a92f8478ff1c4" providerId="LiveId" clId="{AF0AAD2B-8ECF-4D4F-A7F7-6E084302C89F}" dt="2025-02-21T20:44:32.984" v="19300" actId="20577"/>
        <pc:sldMkLst>
          <pc:docMk/>
          <pc:sldMk cId="2793669496" sldId="415"/>
        </pc:sldMkLst>
        <pc:spChg chg="add mod">
          <ac:chgData name="doug paradis" userId="ad5a92f8478ff1c4" providerId="LiveId" clId="{AF0AAD2B-8ECF-4D4F-A7F7-6E084302C89F}" dt="2025-02-21T20:44:32.984" v="19300" actId="20577"/>
          <ac:spMkLst>
            <pc:docMk/>
            <pc:sldMk cId="2793669496" sldId="415"/>
            <ac:spMk id="6" creationId="{EA0EE46D-D2B2-625D-7904-77C990BE3B39}"/>
          </ac:spMkLst>
        </pc:spChg>
        <pc:picChg chg="add mod">
          <ac:chgData name="doug paradis" userId="ad5a92f8478ff1c4" providerId="LiveId" clId="{AF0AAD2B-8ECF-4D4F-A7F7-6E084302C89F}" dt="2025-02-21T20:44:05.761" v="19275" actId="1076"/>
          <ac:picMkLst>
            <pc:docMk/>
            <pc:sldMk cId="2793669496" sldId="415"/>
            <ac:picMk id="3" creationId="{7E8843DE-F147-6669-A014-EDDBD3BF87DF}"/>
          </ac:picMkLst>
        </pc:picChg>
      </pc:sldChg>
      <pc:sldChg chg="addSp modSp add mod ord">
        <pc:chgData name="doug paradis" userId="ad5a92f8478ff1c4" providerId="LiveId" clId="{AF0AAD2B-8ECF-4D4F-A7F7-6E084302C89F}" dt="2025-02-21T21:12:15.522" v="20150" actId="1076"/>
        <pc:sldMkLst>
          <pc:docMk/>
          <pc:sldMk cId="2936478169" sldId="416"/>
        </pc:sldMkLst>
        <pc:spChg chg="add mod">
          <ac:chgData name="doug paradis" userId="ad5a92f8478ff1c4" providerId="LiveId" clId="{AF0AAD2B-8ECF-4D4F-A7F7-6E084302C89F}" dt="2025-02-21T21:01:18.189" v="19462" actId="20577"/>
          <ac:spMkLst>
            <pc:docMk/>
            <pc:sldMk cId="2936478169" sldId="416"/>
            <ac:spMk id="2" creationId="{77215CB4-A193-23D1-F01F-76871625FDF2}"/>
          </ac:spMkLst>
        </pc:spChg>
        <pc:spChg chg="add mod">
          <ac:chgData name="doug paradis" userId="ad5a92f8478ff1c4" providerId="LiveId" clId="{AF0AAD2B-8ECF-4D4F-A7F7-6E084302C89F}" dt="2025-02-21T21:12:01.298" v="20149" actId="27636"/>
          <ac:spMkLst>
            <pc:docMk/>
            <pc:sldMk cId="2936478169" sldId="416"/>
            <ac:spMk id="3" creationId="{885C2DFD-8E57-846B-4AD2-C241FB7D918B}"/>
          </ac:spMkLst>
        </pc:spChg>
        <pc:spChg chg="add mod">
          <ac:chgData name="doug paradis" userId="ad5a92f8478ff1c4" providerId="LiveId" clId="{AF0AAD2B-8ECF-4D4F-A7F7-6E084302C89F}" dt="2025-02-21T21:12:15.522" v="20150" actId="1076"/>
          <ac:spMkLst>
            <pc:docMk/>
            <pc:sldMk cId="2936478169" sldId="416"/>
            <ac:spMk id="9" creationId="{2635A925-4981-2CD0-35C0-86BF5542AD3B}"/>
          </ac:spMkLst>
        </pc:spChg>
      </pc:sldChg>
      <pc:sldChg chg="addSp modSp add mod modClrScheme chgLayout">
        <pc:chgData name="doug paradis" userId="ad5a92f8478ff1c4" providerId="LiveId" clId="{AF0AAD2B-8ECF-4D4F-A7F7-6E084302C89F}" dt="2025-02-22T00:04:00.012" v="20840"/>
        <pc:sldMkLst>
          <pc:docMk/>
          <pc:sldMk cId="258935226" sldId="417"/>
        </pc:sldMkLst>
        <pc:spChg chg="add mod">
          <ac:chgData name="doug paradis" userId="ad5a92f8478ff1c4" providerId="LiveId" clId="{AF0AAD2B-8ECF-4D4F-A7F7-6E084302C89F}" dt="2025-02-21T21:31:30.471" v="20317" actId="1076"/>
          <ac:spMkLst>
            <pc:docMk/>
            <pc:sldMk cId="258935226" sldId="417"/>
            <ac:spMk id="2" creationId="{A35C7D20-D53D-85A3-DB65-3A435B2E261A}"/>
          </ac:spMkLst>
        </pc:spChg>
        <pc:spChg chg="add mod">
          <ac:chgData name="doug paradis" userId="ad5a92f8478ff1c4" providerId="LiveId" clId="{AF0AAD2B-8ECF-4D4F-A7F7-6E084302C89F}" dt="2025-02-22T00:04:00.012" v="20840"/>
          <ac:spMkLst>
            <pc:docMk/>
            <pc:sldMk cId="258935226" sldId="417"/>
            <ac:spMk id="3" creationId="{1FFA657B-6969-AA00-486F-D3AF48CD42E1}"/>
          </ac:spMkLst>
        </pc:spChg>
        <pc:spChg chg="add mod">
          <ac:chgData name="doug paradis" userId="ad5a92f8478ff1c4" providerId="LiveId" clId="{AF0AAD2B-8ECF-4D4F-A7F7-6E084302C89F}" dt="2025-02-21T21:28:20.739" v="20191"/>
          <ac:spMkLst>
            <pc:docMk/>
            <pc:sldMk cId="258935226" sldId="417"/>
            <ac:spMk id="3" creationId="{2A124B40-8E1B-16D9-6168-31D42CFF4691}"/>
          </ac:spMkLst>
        </pc:spChg>
        <pc:spChg chg="mod ord">
          <ac:chgData name="doug paradis" userId="ad5a92f8478ff1c4" providerId="LiveId" clId="{AF0AAD2B-8ECF-4D4F-A7F7-6E084302C89F}" dt="2025-02-21T21:31:25.136" v="20316" actId="26606"/>
          <ac:spMkLst>
            <pc:docMk/>
            <pc:sldMk cId="258935226" sldId="417"/>
            <ac:spMk id="4" creationId="{8F87D15C-E742-E99B-7BD0-AF703265B6FB}"/>
          </ac:spMkLst>
        </pc:spChg>
        <pc:spChg chg="mod ord">
          <ac:chgData name="doug paradis" userId="ad5a92f8478ff1c4" providerId="LiveId" clId="{AF0AAD2B-8ECF-4D4F-A7F7-6E084302C89F}" dt="2025-02-21T21:31:25.136" v="20316" actId="26606"/>
          <ac:spMkLst>
            <pc:docMk/>
            <pc:sldMk cId="258935226" sldId="417"/>
            <ac:spMk id="5" creationId="{C12DE24D-002C-94DA-8EDE-9D56F70C4A25}"/>
          </ac:spMkLst>
        </pc:spChg>
        <pc:spChg chg="add mod">
          <ac:chgData name="doug paradis" userId="ad5a92f8478ff1c4" providerId="LiveId" clId="{AF0AAD2B-8ECF-4D4F-A7F7-6E084302C89F}" dt="2025-02-21T21:41:57.569" v="20749" actId="255"/>
          <ac:spMkLst>
            <pc:docMk/>
            <pc:sldMk cId="258935226" sldId="417"/>
            <ac:spMk id="6" creationId="{C4B17286-3DA3-90F9-C152-9123D8832C47}"/>
          </ac:spMkLst>
        </pc:spChg>
        <pc:picChg chg="add mod">
          <ac:chgData name="doug paradis" userId="ad5a92f8478ff1c4" providerId="LiveId" clId="{AF0AAD2B-8ECF-4D4F-A7F7-6E084302C89F}" dt="2025-02-21T21:31:37.072" v="20319" actId="1076"/>
          <ac:picMkLst>
            <pc:docMk/>
            <pc:sldMk cId="258935226" sldId="417"/>
            <ac:picMk id="8" creationId="{8FA69AA0-D2AE-4296-6BBD-054A479D035A}"/>
          </ac:picMkLst>
        </pc:picChg>
      </pc:sldChg>
      <pc:sldChg chg="modSp add mod">
        <pc:chgData name="doug paradis" userId="ad5a92f8478ff1c4" providerId="LiveId" clId="{AF0AAD2B-8ECF-4D4F-A7F7-6E084302C89F}" dt="2025-02-21T18:26:48.248" v="19170" actId="207"/>
        <pc:sldMkLst>
          <pc:docMk/>
          <pc:sldMk cId="585514716" sldId="418"/>
        </pc:sldMkLst>
        <pc:spChg chg="mod">
          <ac:chgData name="doug paradis" userId="ad5a92f8478ff1c4" providerId="LiveId" clId="{AF0AAD2B-8ECF-4D4F-A7F7-6E084302C89F}" dt="2025-02-21T18:25:28.529" v="19127" actId="20577"/>
          <ac:spMkLst>
            <pc:docMk/>
            <pc:sldMk cId="585514716" sldId="418"/>
            <ac:spMk id="2" creationId="{70974E65-F11D-AEDE-58AC-D0E3B3BC03E3}"/>
          </ac:spMkLst>
        </pc:spChg>
        <pc:spChg chg="mod">
          <ac:chgData name="doug paradis" userId="ad5a92f8478ff1c4" providerId="LiveId" clId="{AF0AAD2B-8ECF-4D4F-A7F7-6E084302C89F}" dt="2025-02-21T18:26:48.248" v="19170" actId="207"/>
          <ac:spMkLst>
            <pc:docMk/>
            <pc:sldMk cId="585514716" sldId="418"/>
            <ac:spMk id="3" creationId="{56BD6E02-AB93-414E-D186-BED610841EF0}"/>
          </ac:spMkLst>
        </pc:spChg>
      </pc:sldChg>
      <pc:sldChg chg="addSp delSp modSp add mod">
        <pc:chgData name="doug paradis" userId="ad5a92f8478ff1c4" providerId="LiveId" clId="{AF0AAD2B-8ECF-4D4F-A7F7-6E084302C89F}" dt="2025-02-22T00:52:40.441" v="21324" actId="1076"/>
        <pc:sldMkLst>
          <pc:docMk/>
          <pc:sldMk cId="3237783442" sldId="419"/>
        </pc:sldMkLst>
        <pc:spChg chg="mod">
          <ac:chgData name="doug paradis" userId="ad5a92f8478ff1c4" providerId="LiveId" clId="{AF0AAD2B-8ECF-4D4F-A7F7-6E084302C89F}" dt="2025-02-21T23:54:25.607" v="20781" actId="20577"/>
          <ac:spMkLst>
            <pc:docMk/>
            <pc:sldMk cId="3237783442" sldId="419"/>
            <ac:spMk id="6" creationId="{BEF2B251-477B-337F-D914-C3C64722B27B}"/>
          </ac:spMkLst>
        </pc:spChg>
        <pc:spChg chg="add mod">
          <ac:chgData name="doug paradis" userId="ad5a92f8478ff1c4" providerId="LiveId" clId="{AF0AAD2B-8ECF-4D4F-A7F7-6E084302C89F}" dt="2025-02-22T00:50:09.440" v="21312" actId="20577"/>
          <ac:spMkLst>
            <pc:docMk/>
            <pc:sldMk cId="3237783442" sldId="419"/>
            <ac:spMk id="8" creationId="{9D7DBC65-C8AB-2EA3-5BCF-8D9B0439D6F1}"/>
          </ac:spMkLst>
        </pc:spChg>
        <pc:spChg chg="add mod">
          <ac:chgData name="doug paradis" userId="ad5a92f8478ff1c4" providerId="LiveId" clId="{AF0AAD2B-8ECF-4D4F-A7F7-6E084302C89F}" dt="2025-02-22T00:05:36.290" v="20849"/>
          <ac:spMkLst>
            <pc:docMk/>
            <pc:sldMk cId="3237783442" sldId="419"/>
            <ac:spMk id="11" creationId="{68DF24C3-26B5-9CB1-6902-4B0B3E2E90C6}"/>
          </ac:spMkLst>
        </pc:spChg>
        <pc:picChg chg="del">
          <ac:chgData name="doug paradis" userId="ad5a92f8478ff1c4" providerId="LiveId" clId="{AF0AAD2B-8ECF-4D4F-A7F7-6E084302C89F}" dt="2025-02-21T23:54:30.056" v="20782" actId="478"/>
          <ac:picMkLst>
            <pc:docMk/>
            <pc:sldMk cId="3237783442" sldId="419"/>
            <ac:picMk id="3" creationId="{7916E3FD-3CCF-CFBC-89C6-29E150F077E7}"/>
          </ac:picMkLst>
        </pc:picChg>
        <pc:picChg chg="add del mod">
          <ac:chgData name="doug paradis" userId="ad5a92f8478ff1c4" providerId="LiveId" clId="{AF0AAD2B-8ECF-4D4F-A7F7-6E084302C89F}" dt="2025-02-22T00:52:33.693" v="21322" actId="478"/>
          <ac:picMkLst>
            <pc:docMk/>
            <pc:sldMk cId="3237783442" sldId="419"/>
            <ac:picMk id="7" creationId="{DE2F3841-487D-FA63-9AC9-259EE13F0FA2}"/>
          </ac:picMkLst>
        </pc:picChg>
        <pc:picChg chg="add mod">
          <ac:chgData name="doug paradis" userId="ad5a92f8478ff1c4" providerId="LiveId" clId="{AF0AAD2B-8ECF-4D4F-A7F7-6E084302C89F}" dt="2025-02-22T00:05:36.290" v="20849"/>
          <ac:picMkLst>
            <pc:docMk/>
            <pc:sldMk cId="3237783442" sldId="419"/>
            <ac:picMk id="9" creationId="{C6B8A183-2393-96F0-EED5-156B7384DDFF}"/>
          </ac:picMkLst>
        </pc:picChg>
        <pc:picChg chg="add del mod">
          <ac:chgData name="doug paradis" userId="ad5a92f8478ff1c4" providerId="LiveId" clId="{AF0AAD2B-8ECF-4D4F-A7F7-6E084302C89F}" dt="2025-02-22T00:50:28.890" v="21313" actId="478"/>
          <ac:picMkLst>
            <pc:docMk/>
            <pc:sldMk cId="3237783442" sldId="419"/>
            <ac:picMk id="13" creationId="{CD4E6323-3A50-0030-E0E9-4E79F7D2B9A9}"/>
          </ac:picMkLst>
        </pc:picChg>
        <pc:picChg chg="add mod">
          <ac:chgData name="doug paradis" userId="ad5a92f8478ff1c4" providerId="LiveId" clId="{AF0AAD2B-8ECF-4D4F-A7F7-6E084302C89F}" dt="2025-02-22T00:52:40.441" v="21324" actId="1076"/>
          <ac:picMkLst>
            <pc:docMk/>
            <pc:sldMk cId="3237783442" sldId="419"/>
            <ac:picMk id="15" creationId="{9308E0B5-641C-FB9B-3E57-EBB9B1BA5631}"/>
          </ac:picMkLst>
        </pc:picChg>
        <pc:cxnChg chg="add mod">
          <ac:chgData name="doug paradis" userId="ad5a92f8478ff1c4" providerId="LiveId" clId="{AF0AAD2B-8ECF-4D4F-A7F7-6E084302C89F}" dt="2025-02-22T00:05:36.290" v="20849"/>
          <ac:cxnSpMkLst>
            <pc:docMk/>
            <pc:sldMk cId="3237783442" sldId="419"/>
            <ac:cxnSpMk id="10" creationId="{93F02D05-FB07-1145-8F57-E72AB48CA14E}"/>
          </ac:cxnSpMkLst>
        </pc:cxnChg>
      </pc:sldChg>
      <pc:sldChg chg="addSp modSp add mod">
        <pc:chgData name="doug paradis" userId="ad5a92f8478ff1c4" providerId="LiveId" clId="{AF0AAD2B-8ECF-4D4F-A7F7-6E084302C89F}" dt="2025-02-22T03:15:20.356" v="22097" actId="20577"/>
        <pc:sldMkLst>
          <pc:docMk/>
          <pc:sldMk cId="46432288" sldId="420"/>
        </pc:sldMkLst>
        <pc:spChg chg="add mod">
          <ac:chgData name="doug paradis" userId="ad5a92f8478ff1c4" providerId="LiveId" clId="{AF0AAD2B-8ECF-4D4F-A7F7-6E084302C89F}" dt="2025-02-22T02:57:38.735" v="21715"/>
          <ac:spMkLst>
            <pc:docMk/>
            <pc:sldMk cId="46432288" sldId="420"/>
            <ac:spMk id="2" creationId="{1408AC81-1BE0-0947-CCEA-82C21DE77726}"/>
          </ac:spMkLst>
        </pc:spChg>
        <pc:spChg chg="add mod">
          <ac:chgData name="doug paradis" userId="ad5a92f8478ff1c4" providerId="LiveId" clId="{AF0AAD2B-8ECF-4D4F-A7F7-6E084302C89F}" dt="2025-02-22T03:06:45.404" v="21975" actId="1076"/>
          <ac:spMkLst>
            <pc:docMk/>
            <pc:sldMk cId="46432288" sldId="420"/>
            <ac:spMk id="7" creationId="{E76C9578-BFAB-D0DB-7A4C-254C0BE9E565}"/>
          </ac:spMkLst>
        </pc:spChg>
        <pc:spChg chg="add mod">
          <ac:chgData name="doug paradis" userId="ad5a92f8478ff1c4" providerId="LiveId" clId="{AF0AAD2B-8ECF-4D4F-A7F7-6E084302C89F}" dt="2025-02-22T03:15:20.356" v="22097" actId="20577"/>
          <ac:spMkLst>
            <pc:docMk/>
            <pc:sldMk cId="46432288" sldId="420"/>
            <ac:spMk id="8" creationId="{7578769A-15D6-7D2F-D679-FA7B91542A35}"/>
          </ac:spMkLst>
        </pc:spChg>
        <pc:spChg chg="add mod">
          <ac:chgData name="doug paradis" userId="ad5a92f8478ff1c4" providerId="LiveId" clId="{AF0AAD2B-8ECF-4D4F-A7F7-6E084302C89F}" dt="2025-02-22T03:07:33.732" v="22032"/>
          <ac:spMkLst>
            <pc:docMk/>
            <pc:sldMk cId="46432288" sldId="420"/>
            <ac:spMk id="9" creationId="{DEDBFA74-EDFE-CA7B-2AF8-A7D0264FCF4C}"/>
          </ac:spMkLst>
        </pc:spChg>
        <pc:spChg chg="add mod">
          <ac:chgData name="doug paradis" userId="ad5a92f8478ff1c4" providerId="LiveId" clId="{AF0AAD2B-8ECF-4D4F-A7F7-6E084302C89F}" dt="2025-02-22T03:07:48.969" v="22035" actId="14100"/>
          <ac:spMkLst>
            <pc:docMk/>
            <pc:sldMk cId="46432288" sldId="420"/>
            <ac:spMk id="10" creationId="{A858C0DF-542C-F4DD-6F2F-EB90193CB21A}"/>
          </ac:spMkLst>
        </pc:spChg>
        <pc:spChg chg="add mod">
          <ac:chgData name="doug paradis" userId="ad5a92f8478ff1c4" providerId="LiveId" clId="{AF0AAD2B-8ECF-4D4F-A7F7-6E084302C89F}" dt="2025-02-22T03:08:19.305" v="22037" actId="1076"/>
          <ac:spMkLst>
            <pc:docMk/>
            <pc:sldMk cId="46432288" sldId="420"/>
            <ac:spMk id="11" creationId="{456836D6-5B9A-F29B-8C0F-83B2DE7EE397}"/>
          </ac:spMkLst>
        </pc:spChg>
        <pc:spChg chg="add mod">
          <ac:chgData name="doug paradis" userId="ad5a92f8478ff1c4" providerId="LiveId" clId="{AF0AAD2B-8ECF-4D4F-A7F7-6E084302C89F}" dt="2025-02-22T03:08:32.664" v="22040" actId="20577"/>
          <ac:spMkLst>
            <pc:docMk/>
            <pc:sldMk cId="46432288" sldId="420"/>
            <ac:spMk id="12" creationId="{AA9D65B3-8A0D-9793-3E17-CBA885263E95}"/>
          </ac:spMkLst>
        </pc:spChg>
        <pc:spChg chg="add mod">
          <ac:chgData name="doug paradis" userId="ad5a92f8478ff1c4" providerId="LiveId" clId="{AF0AAD2B-8ECF-4D4F-A7F7-6E084302C89F}" dt="2025-02-22T03:09:10.876" v="22053" actId="20577"/>
          <ac:spMkLst>
            <pc:docMk/>
            <pc:sldMk cId="46432288" sldId="420"/>
            <ac:spMk id="13" creationId="{6133C7A6-C088-FDF8-0F98-A35CC9B68A17}"/>
          </ac:spMkLst>
        </pc:spChg>
        <pc:picChg chg="add mod">
          <ac:chgData name="doug paradis" userId="ad5a92f8478ff1c4" providerId="LiveId" clId="{AF0AAD2B-8ECF-4D4F-A7F7-6E084302C89F}" dt="2025-02-22T03:06:45.404" v="21975" actId="1076"/>
          <ac:picMkLst>
            <pc:docMk/>
            <pc:sldMk cId="46432288" sldId="420"/>
            <ac:picMk id="6" creationId="{4E211DC4-9C9F-B03C-8BA3-C7A59AF25554}"/>
          </ac:picMkLst>
        </pc:picChg>
      </pc:sldChg>
      <pc:sldChg chg="add del">
        <pc:chgData name="doug paradis" userId="ad5a92f8478ff1c4" providerId="LiveId" clId="{AF0AAD2B-8ECF-4D4F-A7F7-6E084302C89F}" dt="2025-02-22T01:28:18.043" v="21503"/>
        <pc:sldMkLst>
          <pc:docMk/>
          <pc:sldMk cId="931805796" sldId="420"/>
        </pc:sldMkLst>
      </pc:sldChg>
      <pc:sldChg chg="add del">
        <pc:chgData name="doug paradis" userId="ad5a92f8478ff1c4" providerId="LiveId" clId="{AF0AAD2B-8ECF-4D4F-A7F7-6E084302C89F}" dt="2025-02-22T01:28:31.546" v="21505"/>
        <pc:sldMkLst>
          <pc:docMk/>
          <pc:sldMk cId="1054835944" sldId="420"/>
        </pc:sldMkLst>
      </pc:sldChg>
      <pc:sldChg chg="addSp modSp add mod">
        <pc:chgData name="doug paradis" userId="ad5a92f8478ff1c4" providerId="LiveId" clId="{AF0AAD2B-8ECF-4D4F-A7F7-6E084302C89F}" dt="2025-02-22T03:32:13.653" v="22305" actId="20577"/>
        <pc:sldMkLst>
          <pc:docMk/>
          <pc:sldMk cId="1705002448" sldId="421"/>
        </pc:sldMkLst>
        <pc:spChg chg="add mod">
          <ac:chgData name="doug paradis" userId="ad5a92f8478ff1c4" providerId="LiveId" clId="{AF0AAD2B-8ECF-4D4F-A7F7-6E084302C89F}" dt="2025-02-22T02:57:42.022" v="21716"/>
          <ac:spMkLst>
            <pc:docMk/>
            <pc:sldMk cId="1705002448" sldId="421"/>
            <ac:spMk id="2" creationId="{DCA92E52-A055-6A92-D689-7A47D634688B}"/>
          </ac:spMkLst>
        </pc:spChg>
        <pc:spChg chg="add mod">
          <ac:chgData name="doug paradis" userId="ad5a92f8478ff1c4" providerId="LiveId" clId="{AF0AAD2B-8ECF-4D4F-A7F7-6E084302C89F}" dt="2025-02-22T03:32:13.653" v="22305" actId="20577"/>
          <ac:spMkLst>
            <pc:docMk/>
            <pc:sldMk cId="1705002448" sldId="421"/>
            <ac:spMk id="7" creationId="{34BAD4F2-F485-4D4D-36CA-78AB823CAC21}"/>
          </ac:spMkLst>
        </pc:spChg>
        <pc:picChg chg="add mod">
          <ac:chgData name="doug paradis" userId="ad5a92f8478ff1c4" providerId="LiveId" clId="{AF0AAD2B-8ECF-4D4F-A7F7-6E084302C89F}" dt="2025-02-22T03:14:31.068" v="22058" actId="1076"/>
          <ac:picMkLst>
            <pc:docMk/>
            <pc:sldMk cId="1705002448" sldId="421"/>
            <ac:picMk id="6" creationId="{C72F1C66-6D2D-2C34-7599-08C5F4BB2506}"/>
          </ac:picMkLst>
        </pc:picChg>
      </pc:sldChg>
      <pc:sldChg chg="addSp modSp add mod">
        <pc:chgData name="doug paradis" userId="ad5a92f8478ff1c4" providerId="LiveId" clId="{AF0AAD2B-8ECF-4D4F-A7F7-6E084302C89F}" dt="2025-02-22T03:25:18.703" v="22249" actId="1076"/>
        <pc:sldMkLst>
          <pc:docMk/>
          <pc:sldMk cId="2880138253" sldId="422"/>
        </pc:sldMkLst>
        <pc:spChg chg="add mod">
          <ac:chgData name="doug paradis" userId="ad5a92f8478ff1c4" providerId="LiveId" clId="{AF0AAD2B-8ECF-4D4F-A7F7-6E084302C89F}" dt="2025-02-22T03:23:11.741" v="22207" actId="20577"/>
          <ac:spMkLst>
            <pc:docMk/>
            <pc:sldMk cId="2880138253" sldId="422"/>
            <ac:spMk id="8" creationId="{3A954BC1-F320-52F0-AF54-1EDB673E629A}"/>
          </ac:spMkLst>
        </pc:spChg>
        <pc:spChg chg="add mod">
          <ac:chgData name="doug paradis" userId="ad5a92f8478ff1c4" providerId="LiveId" clId="{AF0AAD2B-8ECF-4D4F-A7F7-6E084302C89F}" dt="2025-02-22T03:25:18.703" v="22249" actId="1076"/>
          <ac:spMkLst>
            <pc:docMk/>
            <pc:sldMk cId="2880138253" sldId="422"/>
            <ac:spMk id="9" creationId="{580AE626-F0A1-A4F2-539A-2D1ECA3A402B}"/>
          </ac:spMkLst>
        </pc:spChg>
        <pc:spChg chg="add mod">
          <ac:chgData name="doug paradis" userId="ad5a92f8478ff1c4" providerId="LiveId" clId="{AF0AAD2B-8ECF-4D4F-A7F7-6E084302C89F}" dt="2025-02-22T03:25:13.333" v="22248" actId="1076"/>
          <ac:spMkLst>
            <pc:docMk/>
            <pc:sldMk cId="2880138253" sldId="422"/>
            <ac:spMk id="10" creationId="{623445C9-1BEB-FBFB-BE17-E14E53C7CB0D}"/>
          </ac:spMkLst>
        </pc:spChg>
        <pc:picChg chg="add mod">
          <ac:chgData name="doug paradis" userId="ad5a92f8478ff1c4" providerId="LiveId" clId="{AF0AAD2B-8ECF-4D4F-A7F7-6E084302C89F}" dt="2025-02-22T03:25:06.451" v="22247" actId="14100"/>
          <ac:picMkLst>
            <pc:docMk/>
            <pc:sldMk cId="2880138253" sldId="422"/>
            <ac:picMk id="3" creationId="{64C25A07-178F-7323-EF09-7AA47483627D}"/>
          </ac:picMkLst>
        </pc:picChg>
        <pc:picChg chg="add mod">
          <ac:chgData name="doug paradis" userId="ad5a92f8478ff1c4" providerId="LiveId" clId="{AF0AAD2B-8ECF-4D4F-A7F7-6E084302C89F}" dt="2025-02-22T03:25:01.750" v="22246" actId="14100"/>
          <ac:picMkLst>
            <pc:docMk/>
            <pc:sldMk cId="2880138253" sldId="422"/>
            <ac:picMk id="7" creationId="{30431DEE-1508-02AC-4019-6A018FD79808}"/>
          </ac:picMkLst>
        </pc:picChg>
      </pc:sldChg>
      <pc:sldChg chg="addSp modSp add mod">
        <pc:chgData name="doug paradis" userId="ad5a92f8478ff1c4" providerId="LiveId" clId="{AF0AAD2B-8ECF-4D4F-A7F7-6E084302C89F}" dt="2025-02-22T03:46:25.685" v="22696"/>
        <pc:sldMkLst>
          <pc:docMk/>
          <pc:sldMk cId="1335890004" sldId="423"/>
        </pc:sldMkLst>
        <pc:spChg chg="add mod">
          <ac:chgData name="doug paradis" userId="ad5a92f8478ff1c4" providerId="LiveId" clId="{AF0AAD2B-8ECF-4D4F-A7F7-6E084302C89F}" dt="2025-02-22T03:29:21.120" v="22280" actId="20577"/>
          <ac:spMkLst>
            <pc:docMk/>
            <pc:sldMk cId="1335890004" sldId="423"/>
            <ac:spMk id="2" creationId="{43DCBBBA-02CA-72A2-8DB7-2B95E55C3097}"/>
          </ac:spMkLst>
        </pc:spChg>
        <pc:spChg chg="add mod">
          <ac:chgData name="doug paradis" userId="ad5a92f8478ff1c4" providerId="LiveId" clId="{AF0AAD2B-8ECF-4D4F-A7F7-6E084302C89F}" dt="2025-02-22T03:46:25.685" v="22696"/>
          <ac:spMkLst>
            <pc:docMk/>
            <pc:sldMk cId="1335890004" sldId="423"/>
            <ac:spMk id="3" creationId="{BE817BD2-4A02-F1C9-8261-EDFDA33E7248}"/>
          </ac:spMkLst>
        </pc:spChg>
        <pc:spChg chg="add mod">
          <ac:chgData name="doug paradis" userId="ad5a92f8478ff1c4" providerId="LiveId" clId="{AF0AAD2B-8ECF-4D4F-A7F7-6E084302C89F}" dt="2025-02-22T03:37:58.291" v="22373"/>
          <ac:spMkLst>
            <pc:docMk/>
            <pc:sldMk cId="1335890004" sldId="423"/>
            <ac:spMk id="6" creationId="{E28A1842-D192-26A7-DC4A-A61ABDECB6CC}"/>
          </ac:spMkLst>
        </pc:spChg>
      </pc:sldChg>
      <pc:sldChg chg="addSp modSp add mod ord">
        <pc:chgData name="doug paradis" userId="ad5a92f8478ff1c4" providerId="LiveId" clId="{AF0AAD2B-8ECF-4D4F-A7F7-6E084302C89F}" dt="2025-02-22T04:50:40.888" v="22953" actId="20577"/>
        <pc:sldMkLst>
          <pc:docMk/>
          <pc:sldMk cId="22604563" sldId="424"/>
        </pc:sldMkLst>
        <pc:spChg chg="add mod">
          <ac:chgData name="doug paradis" userId="ad5a92f8478ff1c4" providerId="LiveId" clId="{AF0AAD2B-8ECF-4D4F-A7F7-6E084302C89F}" dt="2025-02-22T03:49:40.380" v="22736" actId="20577"/>
          <ac:spMkLst>
            <pc:docMk/>
            <pc:sldMk cId="22604563" sldId="424"/>
            <ac:spMk id="2" creationId="{56F0E78B-07ED-01A7-F19A-941DC8516AA8}"/>
          </ac:spMkLst>
        </pc:spChg>
        <pc:spChg chg="add mod">
          <ac:chgData name="doug paradis" userId="ad5a92f8478ff1c4" providerId="LiveId" clId="{AF0AAD2B-8ECF-4D4F-A7F7-6E084302C89F}" dt="2025-02-22T04:50:40.888" v="22953" actId="20577"/>
          <ac:spMkLst>
            <pc:docMk/>
            <pc:sldMk cId="22604563" sldId="424"/>
            <ac:spMk id="3" creationId="{E021E995-19D2-856E-6375-58DEA556AD90}"/>
          </ac:spMkLst>
        </pc:spChg>
      </pc:sldChg>
      <pc:sldChg chg="add">
        <pc:chgData name="doug paradis" userId="ad5a92f8478ff1c4" providerId="LiveId" clId="{AF0AAD2B-8ECF-4D4F-A7F7-6E084302C89F}" dt="2025-02-22T03:25:27.849" v="22251"/>
        <pc:sldMkLst>
          <pc:docMk/>
          <pc:sldMk cId="1930537979" sldId="425"/>
        </pc:sldMkLst>
      </pc:sldChg>
      <pc:sldChg chg="add">
        <pc:chgData name="doug paradis" userId="ad5a92f8478ff1c4" providerId="LiveId" clId="{AF0AAD2B-8ECF-4D4F-A7F7-6E084302C89F}" dt="2025-02-22T03:25:28.073" v="22252"/>
        <pc:sldMkLst>
          <pc:docMk/>
          <pc:sldMk cId="256296720" sldId="426"/>
        </pc:sldMkLst>
      </pc:sldChg>
      <pc:sldChg chg="add del">
        <pc:chgData name="doug paradis" userId="ad5a92f8478ff1c4" providerId="LiveId" clId="{AF0AAD2B-8ECF-4D4F-A7F7-6E084302C89F}" dt="2025-02-22T05:38:56.583" v="22954" actId="47"/>
        <pc:sldMkLst>
          <pc:docMk/>
          <pc:sldMk cId="208693660" sldId="427"/>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76363" cy="470895"/>
          </a:xfrm>
          <a:prstGeom prst="rect">
            <a:avLst/>
          </a:prstGeom>
        </p:spPr>
        <p:txBody>
          <a:bodyPr vert="horz" lIns="94191" tIns="47095" rIns="94191" bIns="47095" rtlCol="0"/>
          <a:lstStyle>
            <a:lvl1pPr algn="l">
              <a:defRPr sz="1200"/>
            </a:lvl1pPr>
          </a:lstStyle>
          <a:p>
            <a:endParaRPr lang="en-US" dirty="0"/>
          </a:p>
        </p:txBody>
      </p:sp>
      <p:sp>
        <p:nvSpPr>
          <p:cNvPr id="3" name="Date Placeholder 2"/>
          <p:cNvSpPr>
            <a:spLocks noGrp="1"/>
          </p:cNvSpPr>
          <p:nvPr>
            <p:ph type="dt" sz="quarter" idx="1"/>
          </p:nvPr>
        </p:nvSpPr>
        <p:spPr>
          <a:xfrm>
            <a:off x="4021294" y="0"/>
            <a:ext cx="3076363" cy="470895"/>
          </a:xfrm>
          <a:prstGeom prst="rect">
            <a:avLst/>
          </a:prstGeom>
        </p:spPr>
        <p:txBody>
          <a:bodyPr vert="horz" lIns="94191" tIns="47095" rIns="94191" bIns="47095" rtlCol="0"/>
          <a:lstStyle>
            <a:lvl1pPr algn="r">
              <a:defRPr sz="1200"/>
            </a:lvl1pPr>
          </a:lstStyle>
          <a:p>
            <a:fld id="{68796EA6-6F25-4F19-87BA-7ADCC16DAEFF}" type="datetimeFigureOut">
              <a:rPr lang="en-US" smtClean="0"/>
              <a:t>2/21/2025</a:t>
            </a:fld>
            <a:endParaRPr lang="en-US" dirty="0"/>
          </a:p>
        </p:txBody>
      </p:sp>
      <p:sp>
        <p:nvSpPr>
          <p:cNvPr id="4" name="Footer Placeholder 3"/>
          <p:cNvSpPr>
            <a:spLocks noGrp="1"/>
          </p:cNvSpPr>
          <p:nvPr>
            <p:ph type="ftr" sz="quarter" idx="2"/>
          </p:nvPr>
        </p:nvSpPr>
        <p:spPr>
          <a:xfrm>
            <a:off x="1" y="8914407"/>
            <a:ext cx="3076363" cy="470894"/>
          </a:xfrm>
          <a:prstGeom prst="rect">
            <a:avLst/>
          </a:prstGeom>
        </p:spPr>
        <p:txBody>
          <a:bodyPr vert="horz" lIns="94191" tIns="47095" rIns="94191" bIns="47095" rtlCol="0" anchor="b"/>
          <a:lstStyle>
            <a:lvl1pPr algn="l">
              <a:defRPr sz="1200"/>
            </a:lvl1pPr>
          </a:lstStyle>
          <a:p>
            <a:endParaRPr lang="en-US" dirty="0"/>
          </a:p>
        </p:txBody>
      </p:sp>
      <p:sp>
        <p:nvSpPr>
          <p:cNvPr id="5" name="Slide Number Placeholder 4"/>
          <p:cNvSpPr>
            <a:spLocks noGrp="1"/>
          </p:cNvSpPr>
          <p:nvPr>
            <p:ph type="sldNum" sz="quarter" idx="3"/>
          </p:nvPr>
        </p:nvSpPr>
        <p:spPr>
          <a:xfrm>
            <a:off x="4021294" y="8914407"/>
            <a:ext cx="3076363" cy="470894"/>
          </a:xfrm>
          <a:prstGeom prst="rect">
            <a:avLst/>
          </a:prstGeom>
        </p:spPr>
        <p:txBody>
          <a:bodyPr vert="horz" lIns="94191" tIns="47095" rIns="94191" bIns="47095" rtlCol="0" anchor="b"/>
          <a:lstStyle>
            <a:lvl1pPr algn="r">
              <a:defRPr sz="1200"/>
            </a:lvl1pPr>
          </a:lstStyle>
          <a:p>
            <a:fld id="{C64E50CC-F33A-4EF4-9F12-93EC4A21A0CF}" type="slidenum">
              <a:rPr lang="en-US" smtClean="0"/>
              <a:t>‹#›</a:t>
            </a:fld>
            <a:endParaRPr lang="en-US" dirty="0"/>
          </a:p>
        </p:txBody>
      </p:sp>
    </p:spTree>
    <p:extLst>
      <p:ext uri="{BB962C8B-B14F-4D97-AF65-F5344CB8AC3E}">
        <p14:creationId xmlns:p14="http://schemas.microsoft.com/office/powerpoint/2010/main" val="13232950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76363" cy="470895"/>
          </a:xfrm>
          <a:prstGeom prst="rect">
            <a:avLst/>
          </a:prstGeom>
        </p:spPr>
        <p:txBody>
          <a:bodyPr vert="horz" lIns="94191" tIns="47095" rIns="94191" bIns="47095" rtlCol="0"/>
          <a:lstStyle>
            <a:lvl1pPr algn="l">
              <a:defRPr sz="1200"/>
            </a:lvl1pPr>
          </a:lstStyle>
          <a:p>
            <a:endParaRPr lang="en-US" dirty="0"/>
          </a:p>
        </p:txBody>
      </p:sp>
      <p:sp>
        <p:nvSpPr>
          <p:cNvPr id="3" name="Date Placeholder 2"/>
          <p:cNvSpPr>
            <a:spLocks noGrp="1"/>
          </p:cNvSpPr>
          <p:nvPr>
            <p:ph type="dt" idx="1"/>
          </p:nvPr>
        </p:nvSpPr>
        <p:spPr>
          <a:xfrm>
            <a:off x="4021294" y="0"/>
            <a:ext cx="3076363" cy="470895"/>
          </a:xfrm>
          <a:prstGeom prst="rect">
            <a:avLst/>
          </a:prstGeom>
        </p:spPr>
        <p:txBody>
          <a:bodyPr vert="horz" lIns="94191" tIns="47095" rIns="94191" bIns="47095" rtlCol="0"/>
          <a:lstStyle>
            <a:lvl1pPr algn="r">
              <a:defRPr sz="1200"/>
            </a:lvl1pPr>
          </a:lstStyle>
          <a:p>
            <a:fld id="{C39C172E-A8B5-46F6-B05C-DFA3E2E0F207}" type="datetimeFigureOut">
              <a:rPr lang="en-US" smtClean="0"/>
              <a:t>2/21/2025</a:t>
            </a:fld>
            <a:endParaRPr lang="en-US" dirty="0"/>
          </a:p>
        </p:txBody>
      </p:sp>
      <p:sp>
        <p:nvSpPr>
          <p:cNvPr id="4" name="Slide Image Placeholder 3"/>
          <p:cNvSpPr>
            <a:spLocks noGrp="1" noRot="1" noChangeAspect="1"/>
          </p:cNvSpPr>
          <p:nvPr>
            <p:ph type="sldImg" idx="2"/>
          </p:nvPr>
        </p:nvSpPr>
        <p:spPr>
          <a:xfrm>
            <a:off x="735013" y="1173163"/>
            <a:ext cx="5629275" cy="3167062"/>
          </a:xfrm>
          <a:prstGeom prst="rect">
            <a:avLst/>
          </a:prstGeom>
          <a:noFill/>
          <a:ln w="12700">
            <a:solidFill>
              <a:prstClr val="black"/>
            </a:solidFill>
          </a:ln>
        </p:spPr>
        <p:txBody>
          <a:bodyPr vert="horz" lIns="94191" tIns="47095" rIns="94191" bIns="47095" rtlCol="0" anchor="ctr"/>
          <a:lstStyle/>
          <a:p>
            <a:endParaRPr lang="en-US" dirty="0"/>
          </a:p>
        </p:txBody>
      </p:sp>
      <p:sp>
        <p:nvSpPr>
          <p:cNvPr id="5" name="Notes Placeholder 4"/>
          <p:cNvSpPr>
            <a:spLocks noGrp="1"/>
          </p:cNvSpPr>
          <p:nvPr>
            <p:ph type="body" sz="quarter" idx="3"/>
          </p:nvPr>
        </p:nvSpPr>
        <p:spPr>
          <a:xfrm>
            <a:off x="709930" y="4516676"/>
            <a:ext cx="5679440" cy="3695462"/>
          </a:xfrm>
          <a:prstGeom prst="rect">
            <a:avLst/>
          </a:prstGeom>
        </p:spPr>
        <p:txBody>
          <a:bodyPr vert="horz" lIns="94191" tIns="47095" rIns="94191" bIns="47095"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8914407"/>
            <a:ext cx="3076363" cy="470894"/>
          </a:xfrm>
          <a:prstGeom prst="rect">
            <a:avLst/>
          </a:prstGeom>
        </p:spPr>
        <p:txBody>
          <a:bodyPr vert="horz" lIns="94191" tIns="47095" rIns="94191" bIns="47095" rtlCol="0" anchor="b"/>
          <a:lstStyle>
            <a:lvl1pPr algn="l">
              <a:defRPr sz="1200"/>
            </a:lvl1pPr>
          </a:lstStyle>
          <a:p>
            <a:endParaRPr lang="en-US" dirty="0"/>
          </a:p>
        </p:txBody>
      </p:sp>
      <p:sp>
        <p:nvSpPr>
          <p:cNvPr id="7" name="Slide Number Placeholder 6"/>
          <p:cNvSpPr>
            <a:spLocks noGrp="1"/>
          </p:cNvSpPr>
          <p:nvPr>
            <p:ph type="sldNum" sz="quarter" idx="5"/>
          </p:nvPr>
        </p:nvSpPr>
        <p:spPr>
          <a:xfrm>
            <a:off x="4021294" y="8914407"/>
            <a:ext cx="3076363" cy="470894"/>
          </a:xfrm>
          <a:prstGeom prst="rect">
            <a:avLst/>
          </a:prstGeom>
        </p:spPr>
        <p:txBody>
          <a:bodyPr vert="horz" lIns="94191" tIns="47095" rIns="94191" bIns="47095" rtlCol="0" anchor="b"/>
          <a:lstStyle>
            <a:lvl1pPr algn="r">
              <a:defRPr sz="1200"/>
            </a:lvl1pPr>
          </a:lstStyle>
          <a:p>
            <a:fld id="{32674CE4-FBD8-4481-AEFB-CA53E599A745}" type="slidenum">
              <a:rPr lang="en-US" smtClean="0"/>
              <a:t>‹#›</a:t>
            </a:fld>
            <a:endParaRPr lang="en-US" dirty="0"/>
          </a:p>
        </p:txBody>
      </p:sp>
    </p:spTree>
    <p:extLst>
      <p:ext uri="{BB962C8B-B14F-4D97-AF65-F5344CB8AC3E}">
        <p14:creationId xmlns:p14="http://schemas.microsoft.com/office/powerpoint/2010/main" val="12732681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674CE4-FBD8-4481-AEFB-CA53E599A745}" type="slidenum">
              <a:rPr lang="en-US" smtClean="0"/>
              <a:t>1</a:t>
            </a:fld>
            <a:endParaRPr lang="en-US" dirty="0"/>
          </a:p>
        </p:txBody>
      </p:sp>
    </p:spTree>
    <p:extLst>
      <p:ext uri="{BB962C8B-B14F-4D97-AF65-F5344CB8AC3E}">
        <p14:creationId xmlns:p14="http://schemas.microsoft.com/office/powerpoint/2010/main" val="21479742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804CDE-FC92-238B-A69C-E3C8300B859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B0C01E-221A-3270-89D6-6CCE05CA24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E4DEAF5-F64E-E15F-F700-10B9A1D2D086}"/>
              </a:ext>
            </a:extLst>
          </p:cNvPr>
          <p:cNvSpPr>
            <a:spLocks noGrp="1"/>
          </p:cNvSpPr>
          <p:nvPr>
            <p:ph type="body" idx="1"/>
          </p:nvPr>
        </p:nvSpPr>
        <p:spPr/>
        <p:txBody>
          <a:bodyPr/>
          <a:lstStyle/>
          <a:p>
            <a:endParaRPr lang="en-US" dirty="0"/>
          </a:p>
          <a:p>
            <a:endParaRPr lang="en-US" dirty="0"/>
          </a:p>
        </p:txBody>
      </p:sp>
      <p:sp>
        <p:nvSpPr>
          <p:cNvPr id="4" name="Slide Number Placeholder 3">
            <a:extLst>
              <a:ext uri="{FF2B5EF4-FFF2-40B4-BE49-F238E27FC236}">
                <a16:creationId xmlns:a16="http://schemas.microsoft.com/office/drawing/2014/main" id="{B4A26066-EA3A-8481-522D-18CAF3DA923F}"/>
              </a:ext>
            </a:extLst>
          </p:cNvPr>
          <p:cNvSpPr>
            <a:spLocks noGrp="1"/>
          </p:cNvSpPr>
          <p:nvPr>
            <p:ph type="sldNum" sz="quarter" idx="10"/>
          </p:nvPr>
        </p:nvSpPr>
        <p:spPr/>
        <p:txBody>
          <a:bodyPr/>
          <a:lstStyle/>
          <a:p>
            <a:fld id="{CF2FD335-6D8E-486A-8F5F-DFC7325903FF}" type="slidenum">
              <a:rPr lang="en-US" smtClean="0"/>
              <a:t>10</a:t>
            </a:fld>
            <a:endParaRPr lang="en-US" dirty="0"/>
          </a:p>
        </p:txBody>
      </p:sp>
    </p:spTree>
    <p:extLst>
      <p:ext uri="{BB962C8B-B14F-4D97-AF65-F5344CB8AC3E}">
        <p14:creationId xmlns:p14="http://schemas.microsoft.com/office/powerpoint/2010/main" val="36981086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860966-19FB-E162-A903-0CD732DDC1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B5F7513-9D3A-B769-0FDD-7783DA01401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3A6B87-F985-D2D4-9F7F-4D8B8E6C0188}"/>
              </a:ext>
            </a:extLst>
          </p:cNvPr>
          <p:cNvSpPr>
            <a:spLocks noGrp="1"/>
          </p:cNvSpPr>
          <p:nvPr>
            <p:ph type="body" idx="1"/>
          </p:nvPr>
        </p:nvSpPr>
        <p:spPr/>
        <p:txBody>
          <a:bodyPr/>
          <a:lstStyle/>
          <a:p>
            <a:endParaRPr lang="en-US" dirty="0"/>
          </a:p>
          <a:p>
            <a:endParaRPr lang="en-US" dirty="0"/>
          </a:p>
        </p:txBody>
      </p:sp>
      <p:sp>
        <p:nvSpPr>
          <p:cNvPr id="4" name="Slide Number Placeholder 3">
            <a:extLst>
              <a:ext uri="{FF2B5EF4-FFF2-40B4-BE49-F238E27FC236}">
                <a16:creationId xmlns:a16="http://schemas.microsoft.com/office/drawing/2014/main" id="{077EEB71-FD9E-7CAA-B8CD-6CD7BE7B1078}"/>
              </a:ext>
            </a:extLst>
          </p:cNvPr>
          <p:cNvSpPr>
            <a:spLocks noGrp="1"/>
          </p:cNvSpPr>
          <p:nvPr>
            <p:ph type="sldNum" sz="quarter" idx="10"/>
          </p:nvPr>
        </p:nvSpPr>
        <p:spPr/>
        <p:txBody>
          <a:bodyPr/>
          <a:lstStyle/>
          <a:p>
            <a:fld id="{CF2FD335-6D8E-486A-8F5F-DFC7325903FF}" type="slidenum">
              <a:rPr lang="en-US" smtClean="0"/>
              <a:t>11</a:t>
            </a:fld>
            <a:endParaRPr lang="en-US" dirty="0"/>
          </a:p>
        </p:txBody>
      </p:sp>
    </p:spTree>
    <p:extLst>
      <p:ext uri="{BB962C8B-B14F-4D97-AF65-F5344CB8AC3E}">
        <p14:creationId xmlns:p14="http://schemas.microsoft.com/office/powerpoint/2010/main" val="17550501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9B53AF-4B5F-C860-EC3E-36AECC66300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D16BDDA-6D5C-85A5-52DF-3B45AC5B4B8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7BAE3EF-8371-E467-DAE7-43F9CECAFFC2}"/>
              </a:ext>
            </a:extLst>
          </p:cNvPr>
          <p:cNvSpPr>
            <a:spLocks noGrp="1"/>
          </p:cNvSpPr>
          <p:nvPr>
            <p:ph type="body" idx="1"/>
          </p:nvPr>
        </p:nvSpPr>
        <p:spPr/>
        <p:txBody>
          <a:bodyPr/>
          <a:lstStyle/>
          <a:p>
            <a:endParaRPr lang="en-US" dirty="0"/>
          </a:p>
          <a:p>
            <a:endParaRPr lang="en-US" dirty="0"/>
          </a:p>
        </p:txBody>
      </p:sp>
      <p:sp>
        <p:nvSpPr>
          <p:cNvPr id="4" name="Slide Number Placeholder 3">
            <a:extLst>
              <a:ext uri="{FF2B5EF4-FFF2-40B4-BE49-F238E27FC236}">
                <a16:creationId xmlns:a16="http://schemas.microsoft.com/office/drawing/2014/main" id="{2B7A9F73-2268-10FF-EC3D-9412D32D0587}"/>
              </a:ext>
            </a:extLst>
          </p:cNvPr>
          <p:cNvSpPr>
            <a:spLocks noGrp="1"/>
          </p:cNvSpPr>
          <p:nvPr>
            <p:ph type="sldNum" sz="quarter" idx="10"/>
          </p:nvPr>
        </p:nvSpPr>
        <p:spPr/>
        <p:txBody>
          <a:bodyPr/>
          <a:lstStyle/>
          <a:p>
            <a:fld id="{CF2FD335-6D8E-486A-8F5F-DFC7325903FF}" type="slidenum">
              <a:rPr lang="en-US" smtClean="0"/>
              <a:t>12</a:t>
            </a:fld>
            <a:endParaRPr lang="en-US" dirty="0"/>
          </a:p>
        </p:txBody>
      </p:sp>
    </p:spTree>
    <p:extLst>
      <p:ext uri="{BB962C8B-B14F-4D97-AF65-F5344CB8AC3E}">
        <p14:creationId xmlns:p14="http://schemas.microsoft.com/office/powerpoint/2010/main" val="36031787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257273-7FB4-7E1D-3257-F9205A3FB5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7C5ADD-529B-8943-1D5D-4B54315FA5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798A81-2509-203D-B695-BAF9A1FCF3AC}"/>
              </a:ext>
            </a:extLst>
          </p:cNvPr>
          <p:cNvSpPr>
            <a:spLocks noGrp="1"/>
          </p:cNvSpPr>
          <p:nvPr>
            <p:ph type="body" idx="1"/>
          </p:nvPr>
        </p:nvSpPr>
        <p:spPr/>
        <p:txBody>
          <a:bodyPr/>
          <a:lstStyle/>
          <a:p>
            <a:endParaRPr lang="en-US" dirty="0"/>
          </a:p>
          <a:p>
            <a:endParaRPr lang="en-US" dirty="0"/>
          </a:p>
        </p:txBody>
      </p:sp>
      <p:sp>
        <p:nvSpPr>
          <p:cNvPr id="4" name="Slide Number Placeholder 3">
            <a:extLst>
              <a:ext uri="{FF2B5EF4-FFF2-40B4-BE49-F238E27FC236}">
                <a16:creationId xmlns:a16="http://schemas.microsoft.com/office/drawing/2014/main" id="{8B0EAC95-3D59-214D-4945-DCB4A98F7D4F}"/>
              </a:ext>
            </a:extLst>
          </p:cNvPr>
          <p:cNvSpPr>
            <a:spLocks noGrp="1"/>
          </p:cNvSpPr>
          <p:nvPr>
            <p:ph type="sldNum" sz="quarter" idx="10"/>
          </p:nvPr>
        </p:nvSpPr>
        <p:spPr/>
        <p:txBody>
          <a:bodyPr/>
          <a:lstStyle/>
          <a:p>
            <a:fld id="{CF2FD335-6D8E-486A-8F5F-DFC7325903FF}" type="slidenum">
              <a:rPr lang="en-US" smtClean="0"/>
              <a:t>13</a:t>
            </a:fld>
            <a:endParaRPr lang="en-US" dirty="0"/>
          </a:p>
        </p:txBody>
      </p:sp>
    </p:spTree>
    <p:extLst>
      <p:ext uri="{BB962C8B-B14F-4D97-AF65-F5344CB8AC3E}">
        <p14:creationId xmlns:p14="http://schemas.microsoft.com/office/powerpoint/2010/main" val="25887899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479BAC-AA8C-1AEF-0D42-E46D5FFF17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DF53F5-CC7D-BC9B-53ED-83DFA1E9FFE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28E43E7-499C-7B06-FFEF-89BB7DDCACE2}"/>
              </a:ext>
            </a:extLst>
          </p:cNvPr>
          <p:cNvSpPr>
            <a:spLocks noGrp="1"/>
          </p:cNvSpPr>
          <p:nvPr>
            <p:ph type="body" idx="1"/>
          </p:nvPr>
        </p:nvSpPr>
        <p:spPr/>
        <p:txBody>
          <a:bodyPr/>
          <a:lstStyle/>
          <a:p>
            <a:endParaRPr lang="en-US" dirty="0"/>
          </a:p>
          <a:p>
            <a:endParaRPr lang="en-US" dirty="0"/>
          </a:p>
        </p:txBody>
      </p:sp>
      <p:sp>
        <p:nvSpPr>
          <p:cNvPr id="4" name="Slide Number Placeholder 3">
            <a:extLst>
              <a:ext uri="{FF2B5EF4-FFF2-40B4-BE49-F238E27FC236}">
                <a16:creationId xmlns:a16="http://schemas.microsoft.com/office/drawing/2014/main" id="{E682ED1E-DD72-3C52-ACF9-E4D2F56F3A09}"/>
              </a:ext>
            </a:extLst>
          </p:cNvPr>
          <p:cNvSpPr>
            <a:spLocks noGrp="1"/>
          </p:cNvSpPr>
          <p:nvPr>
            <p:ph type="sldNum" sz="quarter" idx="10"/>
          </p:nvPr>
        </p:nvSpPr>
        <p:spPr/>
        <p:txBody>
          <a:bodyPr/>
          <a:lstStyle/>
          <a:p>
            <a:fld id="{CF2FD335-6D8E-486A-8F5F-DFC7325903FF}" type="slidenum">
              <a:rPr lang="en-US" smtClean="0"/>
              <a:t>14</a:t>
            </a:fld>
            <a:endParaRPr lang="en-US" dirty="0"/>
          </a:p>
        </p:txBody>
      </p:sp>
    </p:spTree>
    <p:extLst>
      <p:ext uri="{BB962C8B-B14F-4D97-AF65-F5344CB8AC3E}">
        <p14:creationId xmlns:p14="http://schemas.microsoft.com/office/powerpoint/2010/main" val="22467500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BD74A6-264F-3B47-C6C4-5D90BDB6B7E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9768A4-38F6-7130-49E8-77C75C656B8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DC99CD0-210E-C809-0AE4-11A545A6C93A}"/>
              </a:ext>
            </a:extLst>
          </p:cNvPr>
          <p:cNvSpPr>
            <a:spLocks noGrp="1"/>
          </p:cNvSpPr>
          <p:nvPr>
            <p:ph type="body" idx="1"/>
          </p:nvPr>
        </p:nvSpPr>
        <p:spPr/>
        <p:txBody>
          <a:bodyPr/>
          <a:lstStyle/>
          <a:p>
            <a:endParaRPr lang="en-US" dirty="0"/>
          </a:p>
          <a:p>
            <a:endParaRPr lang="en-US" dirty="0"/>
          </a:p>
        </p:txBody>
      </p:sp>
      <p:sp>
        <p:nvSpPr>
          <p:cNvPr id="4" name="Slide Number Placeholder 3">
            <a:extLst>
              <a:ext uri="{FF2B5EF4-FFF2-40B4-BE49-F238E27FC236}">
                <a16:creationId xmlns:a16="http://schemas.microsoft.com/office/drawing/2014/main" id="{EC87A3F1-5B96-495D-535D-C4CA0C46CDA3}"/>
              </a:ext>
            </a:extLst>
          </p:cNvPr>
          <p:cNvSpPr>
            <a:spLocks noGrp="1"/>
          </p:cNvSpPr>
          <p:nvPr>
            <p:ph type="sldNum" sz="quarter" idx="10"/>
          </p:nvPr>
        </p:nvSpPr>
        <p:spPr/>
        <p:txBody>
          <a:bodyPr/>
          <a:lstStyle/>
          <a:p>
            <a:fld id="{CF2FD335-6D8E-486A-8F5F-DFC7325903FF}" type="slidenum">
              <a:rPr lang="en-US" smtClean="0"/>
              <a:t>15</a:t>
            </a:fld>
            <a:endParaRPr lang="en-US" dirty="0"/>
          </a:p>
        </p:txBody>
      </p:sp>
    </p:spTree>
    <p:extLst>
      <p:ext uri="{BB962C8B-B14F-4D97-AF65-F5344CB8AC3E}">
        <p14:creationId xmlns:p14="http://schemas.microsoft.com/office/powerpoint/2010/main" val="30906630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21C086-BBA2-F0C8-35BD-AA0BEEE1DE4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ADB1D3-05B1-BA62-8510-C546D2AE69C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7741DBE-57AC-B627-5301-2FA8D1E8F22E}"/>
              </a:ext>
            </a:extLst>
          </p:cNvPr>
          <p:cNvSpPr>
            <a:spLocks noGrp="1"/>
          </p:cNvSpPr>
          <p:nvPr>
            <p:ph type="body" idx="1"/>
          </p:nvPr>
        </p:nvSpPr>
        <p:spPr/>
        <p:txBody>
          <a:bodyPr/>
          <a:lstStyle/>
          <a:p>
            <a:endParaRPr lang="en-US" dirty="0"/>
          </a:p>
          <a:p>
            <a:endParaRPr lang="en-US" dirty="0"/>
          </a:p>
        </p:txBody>
      </p:sp>
      <p:sp>
        <p:nvSpPr>
          <p:cNvPr id="4" name="Slide Number Placeholder 3">
            <a:extLst>
              <a:ext uri="{FF2B5EF4-FFF2-40B4-BE49-F238E27FC236}">
                <a16:creationId xmlns:a16="http://schemas.microsoft.com/office/drawing/2014/main" id="{ADD1CEE9-7EA3-765C-0819-BCFF2742A558}"/>
              </a:ext>
            </a:extLst>
          </p:cNvPr>
          <p:cNvSpPr>
            <a:spLocks noGrp="1"/>
          </p:cNvSpPr>
          <p:nvPr>
            <p:ph type="sldNum" sz="quarter" idx="10"/>
          </p:nvPr>
        </p:nvSpPr>
        <p:spPr/>
        <p:txBody>
          <a:bodyPr/>
          <a:lstStyle/>
          <a:p>
            <a:fld id="{CF2FD335-6D8E-486A-8F5F-DFC7325903FF}" type="slidenum">
              <a:rPr lang="en-US" smtClean="0"/>
              <a:t>16</a:t>
            </a:fld>
            <a:endParaRPr lang="en-US" dirty="0"/>
          </a:p>
        </p:txBody>
      </p:sp>
    </p:spTree>
    <p:extLst>
      <p:ext uri="{BB962C8B-B14F-4D97-AF65-F5344CB8AC3E}">
        <p14:creationId xmlns:p14="http://schemas.microsoft.com/office/powerpoint/2010/main" val="36981262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556D97-C68C-1C63-1A15-5485F770638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507CBB2-0B5F-CDB4-C9B5-1CC6ED82CD9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7990D6F-775C-63CF-74C5-19A31EACDBAE}"/>
              </a:ext>
            </a:extLst>
          </p:cNvPr>
          <p:cNvSpPr>
            <a:spLocks noGrp="1"/>
          </p:cNvSpPr>
          <p:nvPr>
            <p:ph type="body" idx="1"/>
          </p:nvPr>
        </p:nvSpPr>
        <p:spPr/>
        <p:txBody>
          <a:bodyPr/>
          <a:lstStyle/>
          <a:p>
            <a:endParaRPr lang="en-US" dirty="0"/>
          </a:p>
          <a:p>
            <a:endParaRPr lang="en-US" dirty="0"/>
          </a:p>
        </p:txBody>
      </p:sp>
      <p:sp>
        <p:nvSpPr>
          <p:cNvPr id="4" name="Slide Number Placeholder 3">
            <a:extLst>
              <a:ext uri="{FF2B5EF4-FFF2-40B4-BE49-F238E27FC236}">
                <a16:creationId xmlns:a16="http://schemas.microsoft.com/office/drawing/2014/main" id="{2A6A9F0E-48F7-C005-7F4E-A328F0666BE0}"/>
              </a:ext>
            </a:extLst>
          </p:cNvPr>
          <p:cNvSpPr>
            <a:spLocks noGrp="1"/>
          </p:cNvSpPr>
          <p:nvPr>
            <p:ph type="sldNum" sz="quarter" idx="10"/>
          </p:nvPr>
        </p:nvSpPr>
        <p:spPr/>
        <p:txBody>
          <a:bodyPr/>
          <a:lstStyle/>
          <a:p>
            <a:fld id="{CF2FD335-6D8E-486A-8F5F-DFC7325903FF}" type="slidenum">
              <a:rPr lang="en-US" smtClean="0"/>
              <a:t>17</a:t>
            </a:fld>
            <a:endParaRPr lang="en-US" dirty="0"/>
          </a:p>
        </p:txBody>
      </p:sp>
    </p:spTree>
    <p:extLst>
      <p:ext uri="{BB962C8B-B14F-4D97-AF65-F5344CB8AC3E}">
        <p14:creationId xmlns:p14="http://schemas.microsoft.com/office/powerpoint/2010/main" val="40664570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8D5ABE-FBCB-B587-3FE3-EE4D4EB912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33F910-9E47-20CE-6D19-050D3CCFC7E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3639404-ED2E-652F-8226-4521AFAA4FE3}"/>
              </a:ext>
            </a:extLst>
          </p:cNvPr>
          <p:cNvSpPr>
            <a:spLocks noGrp="1"/>
          </p:cNvSpPr>
          <p:nvPr>
            <p:ph type="body" idx="1"/>
          </p:nvPr>
        </p:nvSpPr>
        <p:spPr/>
        <p:txBody>
          <a:bodyPr/>
          <a:lstStyle/>
          <a:p>
            <a:endParaRPr lang="en-US" dirty="0"/>
          </a:p>
          <a:p>
            <a:endParaRPr lang="en-US" dirty="0"/>
          </a:p>
        </p:txBody>
      </p:sp>
      <p:sp>
        <p:nvSpPr>
          <p:cNvPr id="4" name="Slide Number Placeholder 3">
            <a:extLst>
              <a:ext uri="{FF2B5EF4-FFF2-40B4-BE49-F238E27FC236}">
                <a16:creationId xmlns:a16="http://schemas.microsoft.com/office/drawing/2014/main" id="{FA21E56E-F1BF-192F-F29D-E77A40511C94}"/>
              </a:ext>
            </a:extLst>
          </p:cNvPr>
          <p:cNvSpPr>
            <a:spLocks noGrp="1"/>
          </p:cNvSpPr>
          <p:nvPr>
            <p:ph type="sldNum" sz="quarter" idx="10"/>
          </p:nvPr>
        </p:nvSpPr>
        <p:spPr/>
        <p:txBody>
          <a:bodyPr/>
          <a:lstStyle/>
          <a:p>
            <a:fld id="{CF2FD335-6D8E-486A-8F5F-DFC7325903FF}" type="slidenum">
              <a:rPr lang="en-US" smtClean="0"/>
              <a:t>18</a:t>
            </a:fld>
            <a:endParaRPr lang="en-US" dirty="0"/>
          </a:p>
        </p:txBody>
      </p:sp>
    </p:spTree>
    <p:extLst>
      <p:ext uri="{BB962C8B-B14F-4D97-AF65-F5344CB8AC3E}">
        <p14:creationId xmlns:p14="http://schemas.microsoft.com/office/powerpoint/2010/main" val="33154958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622FE7-4F7C-B8B6-8621-DFB7EAA105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BD6F344-C2BA-4976-6DBB-4BF7F4F6C59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2F8FC9B-747F-33C0-A1AC-025C83A92D2D}"/>
              </a:ext>
            </a:extLst>
          </p:cNvPr>
          <p:cNvSpPr>
            <a:spLocks noGrp="1"/>
          </p:cNvSpPr>
          <p:nvPr>
            <p:ph type="body" idx="1"/>
          </p:nvPr>
        </p:nvSpPr>
        <p:spPr/>
        <p:txBody>
          <a:bodyPr/>
          <a:lstStyle/>
          <a:p>
            <a:endParaRPr lang="en-US" dirty="0"/>
          </a:p>
          <a:p>
            <a:endParaRPr lang="en-US" dirty="0"/>
          </a:p>
        </p:txBody>
      </p:sp>
      <p:sp>
        <p:nvSpPr>
          <p:cNvPr id="4" name="Slide Number Placeholder 3">
            <a:extLst>
              <a:ext uri="{FF2B5EF4-FFF2-40B4-BE49-F238E27FC236}">
                <a16:creationId xmlns:a16="http://schemas.microsoft.com/office/drawing/2014/main" id="{D7F51510-D7A6-102A-649C-D6C540C3FF7C}"/>
              </a:ext>
            </a:extLst>
          </p:cNvPr>
          <p:cNvSpPr>
            <a:spLocks noGrp="1"/>
          </p:cNvSpPr>
          <p:nvPr>
            <p:ph type="sldNum" sz="quarter" idx="10"/>
          </p:nvPr>
        </p:nvSpPr>
        <p:spPr/>
        <p:txBody>
          <a:bodyPr/>
          <a:lstStyle/>
          <a:p>
            <a:fld id="{CF2FD335-6D8E-486A-8F5F-DFC7325903FF}" type="slidenum">
              <a:rPr lang="en-US" smtClean="0"/>
              <a:t>19</a:t>
            </a:fld>
            <a:endParaRPr lang="en-US" dirty="0"/>
          </a:p>
        </p:txBody>
      </p:sp>
    </p:spTree>
    <p:extLst>
      <p:ext uri="{BB962C8B-B14F-4D97-AF65-F5344CB8AC3E}">
        <p14:creationId xmlns:p14="http://schemas.microsoft.com/office/powerpoint/2010/main" val="40483680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042C13-C473-9FBD-2088-59A8DF12D66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9E8AFEB-3E2E-D1A4-9AF0-B6D7CA0F20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476C20-B6E6-CD8A-CE25-6292299DFE3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B2308DA-DEDA-E981-BB66-28BE841C321E}"/>
              </a:ext>
            </a:extLst>
          </p:cNvPr>
          <p:cNvSpPr>
            <a:spLocks noGrp="1"/>
          </p:cNvSpPr>
          <p:nvPr>
            <p:ph type="sldNum" sz="quarter" idx="10"/>
          </p:nvPr>
        </p:nvSpPr>
        <p:spPr/>
        <p:txBody>
          <a:bodyPr/>
          <a:lstStyle/>
          <a:p>
            <a:fld id="{CF2FD335-6D8E-486A-8F5F-DFC7325903FF}" type="slidenum">
              <a:rPr lang="en-US" smtClean="0"/>
              <a:t>2</a:t>
            </a:fld>
            <a:endParaRPr lang="en-US" dirty="0"/>
          </a:p>
        </p:txBody>
      </p:sp>
    </p:spTree>
    <p:extLst>
      <p:ext uri="{BB962C8B-B14F-4D97-AF65-F5344CB8AC3E}">
        <p14:creationId xmlns:p14="http://schemas.microsoft.com/office/powerpoint/2010/main" val="12183639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B400B-61AA-F316-83A4-68CFF3CDD9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CB71CE-3EBF-34DB-BCF6-09ACEA1817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D72617-051C-D900-8228-D850D9FF0A15}"/>
              </a:ext>
            </a:extLst>
          </p:cNvPr>
          <p:cNvSpPr>
            <a:spLocks noGrp="1"/>
          </p:cNvSpPr>
          <p:nvPr>
            <p:ph type="body" idx="1"/>
          </p:nvPr>
        </p:nvSpPr>
        <p:spPr/>
        <p:txBody>
          <a:bodyPr/>
          <a:lstStyle/>
          <a:p>
            <a:endParaRPr lang="en-US" dirty="0"/>
          </a:p>
          <a:p>
            <a:endParaRPr lang="en-US" dirty="0"/>
          </a:p>
        </p:txBody>
      </p:sp>
      <p:sp>
        <p:nvSpPr>
          <p:cNvPr id="4" name="Slide Number Placeholder 3">
            <a:extLst>
              <a:ext uri="{FF2B5EF4-FFF2-40B4-BE49-F238E27FC236}">
                <a16:creationId xmlns:a16="http://schemas.microsoft.com/office/drawing/2014/main" id="{0097F324-1675-E5EA-37CA-E64945C98A86}"/>
              </a:ext>
            </a:extLst>
          </p:cNvPr>
          <p:cNvSpPr>
            <a:spLocks noGrp="1"/>
          </p:cNvSpPr>
          <p:nvPr>
            <p:ph type="sldNum" sz="quarter" idx="10"/>
          </p:nvPr>
        </p:nvSpPr>
        <p:spPr/>
        <p:txBody>
          <a:bodyPr/>
          <a:lstStyle/>
          <a:p>
            <a:fld id="{CF2FD335-6D8E-486A-8F5F-DFC7325903FF}" type="slidenum">
              <a:rPr lang="en-US" smtClean="0"/>
              <a:t>20</a:t>
            </a:fld>
            <a:endParaRPr lang="en-US" dirty="0"/>
          </a:p>
        </p:txBody>
      </p:sp>
    </p:spTree>
    <p:extLst>
      <p:ext uri="{BB962C8B-B14F-4D97-AF65-F5344CB8AC3E}">
        <p14:creationId xmlns:p14="http://schemas.microsoft.com/office/powerpoint/2010/main" val="39485487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68637E-17C0-34D0-59D3-7B52DA47E0B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E2DFBC-9AA5-75EB-5EDF-02BA7D3C09F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E75134-8E5F-B43F-3AB1-49EEF4D4157B}"/>
              </a:ext>
            </a:extLst>
          </p:cNvPr>
          <p:cNvSpPr>
            <a:spLocks noGrp="1"/>
          </p:cNvSpPr>
          <p:nvPr>
            <p:ph type="body" idx="1"/>
          </p:nvPr>
        </p:nvSpPr>
        <p:spPr/>
        <p:txBody>
          <a:bodyPr/>
          <a:lstStyle/>
          <a:p>
            <a:endParaRPr lang="en-US" dirty="0"/>
          </a:p>
          <a:p>
            <a:endParaRPr lang="en-US" dirty="0"/>
          </a:p>
        </p:txBody>
      </p:sp>
      <p:sp>
        <p:nvSpPr>
          <p:cNvPr id="4" name="Slide Number Placeholder 3">
            <a:extLst>
              <a:ext uri="{FF2B5EF4-FFF2-40B4-BE49-F238E27FC236}">
                <a16:creationId xmlns:a16="http://schemas.microsoft.com/office/drawing/2014/main" id="{84FDD662-DC58-E4E2-B8AE-33D65E3C146E}"/>
              </a:ext>
            </a:extLst>
          </p:cNvPr>
          <p:cNvSpPr>
            <a:spLocks noGrp="1"/>
          </p:cNvSpPr>
          <p:nvPr>
            <p:ph type="sldNum" sz="quarter" idx="10"/>
          </p:nvPr>
        </p:nvSpPr>
        <p:spPr/>
        <p:txBody>
          <a:bodyPr/>
          <a:lstStyle/>
          <a:p>
            <a:fld id="{CF2FD335-6D8E-486A-8F5F-DFC7325903FF}" type="slidenum">
              <a:rPr lang="en-US" smtClean="0"/>
              <a:t>21</a:t>
            </a:fld>
            <a:endParaRPr lang="en-US" dirty="0"/>
          </a:p>
        </p:txBody>
      </p:sp>
    </p:spTree>
    <p:extLst>
      <p:ext uri="{BB962C8B-B14F-4D97-AF65-F5344CB8AC3E}">
        <p14:creationId xmlns:p14="http://schemas.microsoft.com/office/powerpoint/2010/main" val="32939781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CEA52E-D5A0-BA7B-AB1F-AC11DB5DA1E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0C9CFB1-5C8A-1121-04FA-F152B08157D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639214E-97C8-0B62-B931-2E934C90366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F7D6ECB-B220-3D66-2B01-F348422B4377}"/>
              </a:ext>
            </a:extLst>
          </p:cNvPr>
          <p:cNvSpPr>
            <a:spLocks noGrp="1"/>
          </p:cNvSpPr>
          <p:nvPr>
            <p:ph type="sldNum" sz="quarter" idx="10"/>
          </p:nvPr>
        </p:nvSpPr>
        <p:spPr/>
        <p:txBody>
          <a:bodyPr/>
          <a:lstStyle/>
          <a:p>
            <a:fld id="{CF2FD335-6D8E-486A-8F5F-DFC7325903FF}" type="slidenum">
              <a:rPr lang="en-US" smtClean="0"/>
              <a:t>22</a:t>
            </a:fld>
            <a:endParaRPr lang="en-US" dirty="0"/>
          </a:p>
        </p:txBody>
      </p:sp>
    </p:spTree>
    <p:extLst>
      <p:ext uri="{BB962C8B-B14F-4D97-AF65-F5344CB8AC3E}">
        <p14:creationId xmlns:p14="http://schemas.microsoft.com/office/powerpoint/2010/main" val="6995920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60F6BF-0127-D551-1F23-07BAAA385F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24C094-3D1A-E97A-6268-7D69B68687B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9E0858E-ED30-B284-DE7F-BC0B0F34558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2285BFD-C846-AE4E-BAD0-FC943B970105}"/>
              </a:ext>
            </a:extLst>
          </p:cNvPr>
          <p:cNvSpPr>
            <a:spLocks noGrp="1"/>
          </p:cNvSpPr>
          <p:nvPr>
            <p:ph type="sldNum" sz="quarter" idx="10"/>
          </p:nvPr>
        </p:nvSpPr>
        <p:spPr/>
        <p:txBody>
          <a:bodyPr/>
          <a:lstStyle/>
          <a:p>
            <a:fld id="{CF2FD335-6D8E-486A-8F5F-DFC7325903FF}" type="slidenum">
              <a:rPr lang="en-US" smtClean="0"/>
              <a:t>23</a:t>
            </a:fld>
            <a:endParaRPr lang="en-US" dirty="0"/>
          </a:p>
        </p:txBody>
      </p:sp>
    </p:spTree>
    <p:extLst>
      <p:ext uri="{BB962C8B-B14F-4D97-AF65-F5344CB8AC3E}">
        <p14:creationId xmlns:p14="http://schemas.microsoft.com/office/powerpoint/2010/main" val="31244926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D66E86-C2E0-6DDC-931D-E413DBA07C4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036BB3B-2B55-3ADF-1D16-4E6E1AD065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0F0082C-0E86-893A-7F39-FB66B4CEA5D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F0F0F3A-60B0-A43F-360C-ED90128CD4A5}"/>
              </a:ext>
            </a:extLst>
          </p:cNvPr>
          <p:cNvSpPr>
            <a:spLocks noGrp="1"/>
          </p:cNvSpPr>
          <p:nvPr>
            <p:ph type="sldNum" sz="quarter" idx="10"/>
          </p:nvPr>
        </p:nvSpPr>
        <p:spPr/>
        <p:txBody>
          <a:bodyPr/>
          <a:lstStyle/>
          <a:p>
            <a:fld id="{CF2FD335-6D8E-486A-8F5F-DFC7325903FF}" type="slidenum">
              <a:rPr lang="en-US" smtClean="0"/>
              <a:t>24</a:t>
            </a:fld>
            <a:endParaRPr lang="en-US" dirty="0"/>
          </a:p>
        </p:txBody>
      </p:sp>
    </p:spTree>
    <p:extLst>
      <p:ext uri="{BB962C8B-B14F-4D97-AF65-F5344CB8AC3E}">
        <p14:creationId xmlns:p14="http://schemas.microsoft.com/office/powerpoint/2010/main" val="15960358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287DC0-EACE-D0C1-DCFC-D982B34F314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0383E47-ED41-891D-9DCF-9F5308B03E0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321B5E-22DA-1875-E1E5-D285B45148B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86DB86F-D9A5-3C6B-E02F-2D1D96C9BCE7}"/>
              </a:ext>
            </a:extLst>
          </p:cNvPr>
          <p:cNvSpPr>
            <a:spLocks noGrp="1"/>
          </p:cNvSpPr>
          <p:nvPr>
            <p:ph type="sldNum" sz="quarter" idx="10"/>
          </p:nvPr>
        </p:nvSpPr>
        <p:spPr/>
        <p:txBody>
          <a:bodyPr/>
          <a:lstStyle/>
          <a:p>
            <a:fld id="{CF2FD335-6D8E-486A-8F5F-DFC7325903FF}" type="slidenum">
              <a:rPr lang="en-US" smtClean="0"/>
              <a:t>25</a:t>
            </a:fld>
            <a:endParaRPr lang="en-US" dirty="0"/>
          </a:p>
        </p:txBody>
      </p:sp>
    </p:spTree>
    <p:extLst>
      <p:ext uri="{BB962C8B-B14F-4D97-AF65-F5344CB8AC3E}">
        <p14:creationId xmlns:p14="http://schemas.microsoft.com/office/powerpoint/2010/main" val="22369248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469B99-2885-7A75-9D0D-C29425252E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192C5D-293E-90D0-4F57-BE96ED701DC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20F12DD-EED1-0FF7-736D-687BB104E03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188C6C7-2E94-57DB-ECF9-A18A0BBAD48D}"/>
              </a:ext>
            </a:extLst>
          </p:cNvPr>
          <p:cNvSpPr>
            <a:spLocks noGrp="1"/>
          </p:cNvSpPr>
          <p:nvPr>
            <p:ph type="sldNum" sz="quarter" idx="10"/>
          </p:nvPr>
        </p:nvSpPr>
        <p:spPr/>
        <p:txBody>
          <a:bodyPr/>
          <a:lstStyle/>
          <a:p>
            <a:fld id="{CF2FD335-6D8E-486A-8F5F-DFC7325903FF}" type="slidenum">
              <a:rPr lang="en-US" smtClean="0"/>
              <a:t>26</a:t>
            </a:fld>
            <a:endParaRPr lang="en-US" dirty="0"/>
          </a:p>
        </p:txBody>
      </p:sp>
    </p:spTree>
    <p:extLst>
      <p:ext uri="{BB962C8B-B14F-4D97-AF65-F5344CB8AC3E}">
        <p14:creationId xmlns:p14="http://schemas.microsoft.com/office/powerpoint/2010/main" val="26104265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D49920-6AC7-D860-BC4E-F9DCFEB3AD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60AFDE-E188-A400-7CA6-576E709A2A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5F64DEB-DCCC-4386-E79A-8E8B42AC05F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DB3B76D-067F-CED1-49A5-3A41E36F5920}"/>
              </a:ext>
            </a:extLst>
          </p:cNvPr>
          <p:cNvSpPr>
            <a:spLocks noGrp="1"/>
          </p:cNvSpPr>
          <p:nvPr>
            <p:ph type="sldNum" sz="quarter" idx="10"/>
          </p:nvPr>
        </p:nvSpPr>
        <p:spPr/>
        <p:txBody>
          <a:bodyPr/>
          <a:lstStyle/>
          <a:p>
            <a:fld id="{CF2FD335-6D8E-486A-8F5F-DFC7325903FF}" type="slidenum">
              <a:rPr lang="en-US" smtClean="0"/>
              <a:t>27</a:t>
            </a:fld>
            <a:endParaRPr lang="en-US" dirty="0"/>
          </a:p>
        </p:txBody>
      </p:sp>
    </p:spTree>
    <p:extLst>
      <p:ext uri="{BB962C8B-B14F-4D97-AF65-F5344CB8AC3E}">
        <p14:creationId xmlns:p14="http://schemas.microsoft.com/office/powerpoint/2010/main" val="12057621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D1A19E-EDAE-B209-F99B-4497AA27C8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D672D66-B056-8259-D249-2B856C9C86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6FC314F-61C9-4D7B-2E9A-EAD3DD0AF12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2C2D3C1-5E6F-E116-FA77-913A47482061}"/>
              </a:ext>
            </a:extLst>
          </p:cNvPr>
          <p:cNvSpPr>
            <a:spLocks noGrp="1"/>
          </p:cNvSpPr>
          <p:nvPr>
            <p:ph type="sldNum" sz="quarter" idx="10"/>
          </p:nvPr>
        </p:nvSpPr>
        <p:spPr/>
        <p:txBody>
          <a:bodyPr/>
          <a:lstStyle/>
          <a:p>
            <a:fld id="{CF2FD335-6D8E-486A-8F5F-DFC7325903FF}" type="slidenum">
              <a:rPr lang="en-US" smtClean="0"/>
              <a:t>28</a:t>
            </a:fld>
            <a:endParaRPr lang="en-US" dirty="0"/>
          </a:p>
        </p:txBody>
      </p:sp>
    </p:spTree>
    <p:extLst>
      <p:ext uri="{BB962C8B-B14F-4D97-AF65-F5344CB8AC3E}">
        <p14:creationId xmlns:p14="http://schemas.microsoft.com/office/powerpoint/2010/main" val="29216130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04BD39-4A8A-4D2E-4D34-C1B805A22EA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D19F99-F4D5-6155-6728-146BF34B4BA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8A4BDFD-DEE2-76D1-F45C-DCBBE80E88A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0AEFC4E-ED04-F07A-784D-147F007681FD}"/>
              </a:ext>
            </a:extLst>
          </p:cNvPr>
          <p:cNvSpPr>
            <a:spLocks noGrp="1"/>
          </p:cNvSpPr>
          <p:nvPr>
            <p:ph type="sldNum" sz="quarter" idx="10"/>
          </p:nvPr>
        </p:nvSpPr>
        <p:spPr/>
        <p:txBody>
          <a:bodyPr/>
          <a:lstStyle/>
          <a:p>
            <a:fld id="{CF2FD335-6D8E-486A-8F5F-DFC7325903FF}" type="slidenum">
              <a:rPr lang="en-US" smtClean="0"/>
              <a:t>29</a:t>
            </a:fld>
            <a:endParaRPr lang="en-US" dirty="0"/>
          </a:p>
        </p:txBody>
      </p:sp>
    </p:spTree>
    <p:extLst>
      <p:ext uri="{BB962C8B-B14F-4D97-AF65-F5344CB8AC3E}">
        <p14:creationId xmlns:p14="http://schemas.microsoft.com/office/powerpoint/2010/main" val="3469664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35431F-8172-F5E6-49EA-67C851D11E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F5F174-976F-4ED7-1E50-3B431BEE526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3C51CCB-E62C-3494-82F5-4DBD7F6FD11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135BC78-7BFB-8D53-F533-0F837F9C2668}"/>
              </a:ext>
            </a:extLst>
          </p:cNvPr>
          <p:cNvSpPr>
            <a:spLocks noGrp="1"/>
          </p:cNvSpPr>
          <p:nvPr>
            <p:ph type="sldNum" sz="quarter" idx="10"/>
          </p:nvPr>
        </p:nvSpPr>
        <p:spPr/>
        <p:txBody>
          <a:bodyPr/>
          <a:lstStyle/>
          <a:p>
            <a:fld id="{CF2FD335-6D8E-486A-8F5F-DFC7325903FF}" type="slidenum">
              <a:rPr lang="en-US" smtClean="0"/>
              <a:t>3</a:t>
            </a:fld>
            <a:endParaRPr lang="en-US" dirty="0"/>
          </a:p>
        </p:txBody>
      </p:sp>
    </p:spTree>
    <p:extLst>
      <p:ext uri="{BB962C8B-B14F-4D97-AF65-F5344CB8AC3E}">
        <p14:creationId xmlns:p14="http://schemas.microsoft.com/office/powerpoint/2010/main" val="5735112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97E6EC-8F2E-B17C-B1A1-16C4B8EBBE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EE01EE-D71C-9342-9D9A-C1D1FF9B1D1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CDD82C-0676-E7FB-1857-40EFBC60B76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F954B15-F988-FE53-72E1-109FCF5FC7D5}"/>
              </a:ext>
            </a:extLst>
          </p:cNvPr>
          <p:cNvSpPr>
            <a:spLocks noGrp="1"/>
          </p:cNvSpPr>
          <p:nvPr>
            <p:ph type="sldNum" sz="quarter" idx="10"/>
          </p:nvPr>
        </p:nvSpPr>
        <p:spPr/>
        <p:txBody>
          <a:bodyPr/>
          <a:lstStyle/>
          <a:p>
            <a:fld id="{CF2FD335-6D8E-486A-8F5F-DFC7325903FF}" type="slidenum">
              <a:rPr lang="en-US" smtClean="0"/>
              <a:t>30</a:t>
            </a:fld>
            <a:endParaRPr lang="en-US" dirty="0"/>
          </a:p>
        </p:txBody>
      </p:sp>
    </p:spTree>
    <p:extLst>
      <p:ext uri="{BB962C8B-B14F-4D97-AF65-F5344CB8AC3E}">
        <p14:creationId xmlns:p14="http://schemas.microsoft.com/office/powerpoint/2010/main" val="9875946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376404-51DB-3614-FD51-A6E86A687E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D941363-30A0-1342-B84A-E6EF97F788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9CBDBDB-AFC4-E82E-8C2C-D60BBA48EBF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9A16048-4281-5753-DF05-A29A04B8CB08}"/>
              </a:ext>
            </a:extLst>
          </p:cNvPr>
          <p:cNvSpPr>
            <a:spLocks noGrp="1"/>
          </p:cNvSpPr>
          <p:nvPr>
            <p:ph type="sldNum" sz="quarter" idx="10"/>
          </p:nvPr>
        </p:nvSpPr>
        <p:spPr/>
        <p:txBody>
          <a:bodyPr/>
          <a:lstStyle/>
          <a:p>
            <a:fld id="{CF2FD335-6D8E-486A-8F5F-DFC7325903FF}" type="slidenum">
              <a:rPr lang="en-US" smtClean="0"/>
              <a:t>31</a:t>
            </a:fld>
            <a:endParaRPr lang="en-US" dirty="0"/>
          </a:p>
        </p:txBody>
      </p:sp>
    </p:spTree>
    <p:extLst>
      <p:ext uri="{BB962C8B-B14F-4D97-AF65-F5344CB8AC3E}">
        <p14:creationId xmlns:p14="http://schemas.microsoft.com/office/powerpoint/2010/main" val="41109301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76BAB4-899C-8703-BE7B-D8E9B4F6B04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3D06AF-7D98-229D-6744-5358BF44524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13E09B4-3E32-5BF1-88A0-CC3FE2E40F8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CA98A48-C21A-532A-5270-3D631E9E2454}"/>
              </a:ext>
            </a:extLst>
          </p:cNvPr>
          <p:cNvSpPr>
            <a:spLocks noGrp="1"/>
          </p:cNvSpPr>
          <p:nvPr>
            <p:ph type="sldNum" sz="quarter" idx="10"/>
          </p:nvPr>
        </p:nvSpPr>
        <p:spPr/>
        <p:txBody>
          <a:bodyPr/>
          <a:lstStyle/>
          <a:p>
            <a:fld id="{CF2FD335-6D8E-486A-8F5F-DFC7325903FF}" type="slidenum">
              <a:rPr lang="en-US" smtClean="0"/>
              <a:t>32</a:t>
            </a:fld>
            <a:endParaRPr lang="en-US" dirty="0"/>
          </a:p>
        </p:txBody>
      </p:sp>
    </p:spTree>
    <p:extLst>
      <p:ext uri="{BB962C8B-B14F-4D97-AF65-F5344CB8AC3E}">
        <p14:creationId xmlns:p14="http://schemas.microsoft.com/office/powerpoint/2010/main" val="372074281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DCCB02-13AB-9515-EF0B-5A6FA343CD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2E8F2A-3914-D042-6772-7E5353C3C49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447798-F3BC-74B2-BF89-4B078ADE485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0893EB8-8763-7ABC-2769-B4ED0D94B1FD}"/>
              </a:ext>
            </a:extLst>
          </p:cNvPr>
          <p:cNvSpPr>
            <a:spLocks noGrp="1"/>
          </p:cNvSpPr>
          <p:nvPr>
            <p:ph type="sldNum" sz="quarter" idx="10"/>
          </p:nvPr>
        </p:nvSpPr>
        <p:spPr/>
        <p:txBody>
          <a:bodyPr/>
          <a:lstStyle/>
          <a:p>
            <a:fld id="{CF2FD335-6D8E-486A-8F5F-DFC7325903FF}" type="slidenum">
              <a:rPr lang="en-US" smtClean="0"/>
              <a:t>33</a:t>
            </a:fld>
            <a:endParaRPr lang="en-US" dirty="0"/>
          </a:p>
        </p:txBody>
      </p:sp>
    </p:spTree>
    <p:extLst>
      <p:ext uri="{BB962C8B-B14F-4D97-AF65-F5344CB8AC3E}">
        <p14:creationId xmlns:p14="http://schemas.microsoft.com/office/powerpoint/2010/main" val="41211112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8FA613-1694-5B7B-5B5C-C6C44C6322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A1B3E3-D54E-443F-17A5-1D2FE76320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A10B04-AC43-E626-D1F3-7DD9B089F23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9A5F576-5835-0FDF-2997-3BE713BB02E6}"/>
              </a:ext>
            </a:extLst>
          </p:cNvPr>
          <p:cNvSpPr>
            <a:spLocks noGrp="1"/>
          </p:cNvSpPr>
          <p:nvPr>
            <p:ph type="sldNum" sz="quarter" idx="10"/>
          </p:nvPr>
        </p:nvSpPr>
        <p:spPr/>
        <p:txBody>
          <a:bodyPr/>
          <a:lstStyle/>
          <a:p>
            <a:fld id="{CF2FD335-6D8E-486A-8F5F-DFC7325903FF}" type="slidenum">
              <a:rPr lang="en-US" smtClean="0"/>
              <a:t>34</a:t>
            </a:fld>
            <a:endParaRPr lang="en-US" dirty="0"/>
          </a:p>
        </p:txBody>
      </p:sp>
    </p:spTree>
    <p:extLst>
      <p:ext uri="{BB962C8B-B14F-4D97-AF65-F5344CB8AC3E}">
        <p14:creationId xmlns:p14="http://schemas.microsoft.com/office/powerpoint/2010/main" val="23751090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425230-4092-74E9-EE44-AC44F25031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537B6CD-65B2-A510-BC8E-AB3D9D1587C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E4379C3-3D65-80CB-78BA-A0585141D48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B625ED4-D08D-6A40-272C-C5C9732A8DBE}"/>
              </a:ext>
            </a:extLst>
          </p:cNvPr>
          <p:cNvSpPr>
            <a:spLocks noGrp="1"/>
          </p:cNvSpPr>
          <p:nvPr>
            <p:ph type="sldNum" sz="quarter" idx="10"/>
          </p:nvPr>
        </p:nvSpPr>
        <p:spPr/>
        <p:txBody>
          <a:bodyPr/>
          <a:lstStyle/>
          <a:p>
            <a:fld id="{CF2FD335-6D8E-486A-8F5F-DFC7325903FF}" type="slidenum">
              <a:rPr lang="en-US" smtClean="0"/>
              <a:t>35</a:t>
            </a:fld>
            <a:endParaRPr lang="en-US" dirty="0"/>
          </a:p>
        </p:txBody>
      </p:sp>
    </p:spTree>
    <p:extLst>
      <p:ext uri="{BB962C8B-B14F-4D97-AF65-F5344CB8AC3E}">
        <p14:creationId xmlns:p14="http://schemas.microsoft.com/office/powerpoint/2010/main" val="36258191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3BD4A7-1980-C28B-A0CD-B0428981A3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5B08D4-3521-EF10-1736-DFB843239A8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FAC6AD8-EFA0-5D4C-B136-5FB4CDF73CC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89E258F-8E68-CB20-9D15-7539363E3A08}"/>
              </a:ext>
            </a:extLst>
          </p:cNvPr>
          <p:cNvSpPr>
            <a:spLocks noGrp="1"/>
          </p:cNvSpPr>
          <p:nvPr>
            <p:ph type="sldNum" sz="quarter" idx="10"/>
          </p:nvPr>
        </p:nvSpPr>
        <p:spPr/>
        <p:txBody>
          <a:bodyPr/>
          <a:lstStyle/>
          <a:p>
            <a:fld id="{CF2FD335-6D8E-486A-8F5F-DFC7325903FF}" type="slidenum">
              <a:rPr lang="en-US" smtClean="0"/>
              <a:t>36</a:t>
            </a:fld>
            <a:endParaRPr lang="en-US" dirty="0"/>
          </a:p>
        </p:txBody>
      </p:sp>
    </p:spTree>
    <p:extLst>
      <p:ext uri="{BB962C8B-B14F-4D97-AF65-F5344CB8AC3E}">
        <p14:creationId xmlns:p14="http://schemas.microsoft.com/office/powerpoint/2010/main" val="222784648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F1C24A-4549-9378-D1C2-783FDC57FEB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36A7ADF-32B0-7B71-0813-30CA89DBE30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1FD90A-DD21-9520-17D6-C6D8E225A69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CC34091-7AA2-2D98-D19C-AE0D4AE2D5B8}"/>
              </a:ext>
            </a:extLst>
          </p:cNvPr>
          <p:cNvSpPr>
            <a:spLocks noGrp="1"/>
          </p:cNvSpPr>
          <p:nvPr>
            <p:ph type="sldNum" sz="quarter" idx="10"/>
          </p:nvPr>
        </p:nvSpPr>
        <p:spPr/>
        <p:txBody>
          <a:bodyPr/>
          <a:lstStyle/>
          <a:p>
            <a:fld id="{CF2FD335-6D8E-486A-8F5F-DFC7325903FF}" type="slidenum">
              <a:rPr lang="en-US" smtClean="0"/>
              <a:t>37</a:t>
            </a:fld>
            <a:endParaRPr lang="en-US" dirty="0"/>
          </a:p>
        </p:txBody>
      </p:sp>
    </p:spTree>
    <p:extLst>
      <p:ext uri="{BB962C8B-B14F-4D97-AF65-F5344CB8AC3E}">
        <p14:creationId xmlns:p14="http://schemas.microsoft.com/office/powerpoint/2010/main" val="95033799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AF646D-0162-9CCB-0B19-BC73B4B04C9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AEF7FC-9D6F-0EE9-E3BE-3D47DE8647A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C9225A-096D-7562-6246-24996579996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D9500AC-B416-FCB8-F722-3AF6DA81A03A}"/>
              </a:ext>
            </a:extLst>
          </p:cNvPr>
          <p:cNvSpPr>
            <a:spLocks noGrp="1"/>
          </p:cNvSpPr>
          <p:nvPr>
            <p:ph type="sldNum" sz="quarter" idx="10"/>
          </p:nvPr>
        </p:nvSpPr>
        <p:spPr/>
        <p:txBody>
          <a:bodyPr/>
          <a:lstStyle/>
          <a:p>
            <a:fld id="{CF2FD335-6D8E-486A-8F5F-DFC7325903FF}" type="slidenum">
              <a:rPr lang="en-US" smtClean="0"/>
              <a:t>49</a:t>
            </a:fld>
            <a:endParaRPr lang="en-US" dirty="0"/>
          </a:p>
        </p:txBody>
      </p:sp>
    </p:spTree>
    <p:extLst>
      <p:ext uri="{BB962C8B-B14F-4D97-AF65-F5344CB8AC3E}">
        <p14:creationId xmlns:p14="http://schemas.microsoft.com/office/powerpoint/2010/main" val="337203880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55A7F7-B377-0A93-8288-F6426613328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319D04-91D8-B720-6E6C-EC0A71A192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61734A1-285D-9193-F72C-683805D8EB8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1C0D600-6FAA-4B59-8874-6E1AA0DA06A5}"/>
              </a:ext>
            </a:extLst>
          </p:cNvPr>
          <p:cNvSpPr>
            <a:spLocks noGrp="1"/>
          </p:cNvSpPr>
          <p:nvPr>
            <p:ph type="sldNum" sz="quarter" idx="10"/>
          </p:nvPr>
        </p:nvSpPr>
        <p:spPr/>
        <p:txBody>
          <a:bodyPr/>
          <a:lstStyle/>
          <a:p>
            <a:fld id="{CF2FD335-6D8E-486A-8F5F-DFC7325903FF}" type="slidenum">
              <a:rPr lang="en-US" smtClean="0"/>
              <a:t>50</a:t>
            </a:fld>
            <a:endParaRPr lang="en-US" dirty="0"/>
          </a:p>
        </p:txBody>
      </p:sp>
    </p:spTree>
    <p:extLst>
      <p:ext uri="{BB962C8B-B14F-4D97-AF65-F5344CB8AC3E}">
        <p14:creationId xmlns:p14="http://schemas.microsoft.com/office/powerpoint/2010/main" val="31206196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7EBF96-5434-F848-2CD8-E2CDF810116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98A0A0-D9C6-DE2A-255A-F55D72B6AF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043C468-4B71-FA4B-E426-805790F768B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D534028-5B2B-8908-891E-07F4C2BB1257}"/>
              </a:ext>
            </a:extLst>
          </p:cNvPr>
          <p:cNvSpPr>
            <a:spLocks noGrp="1"/>
          </p:cNvSpPr>
          <p:nvPr>
            <p:ph type="sldNum" sz="quarter" idx="10"/>
          </p:nvPr>
        </p:nvSpPr>
        <p:spPr/>
        <p:txBody>
          <a:bodyPr/>
          <a:lstStyle/>
          <a:p>
            <a:fld id="{CF2FD335-6D8E-486A-8F5F-DFC7325903FF}" type="slidenum">
              <a:rPr lang="en-US" smtClean="0"/>
              <a:t>4</a:t>
            </a:fld>
            <a:endParaRPr lang="en-US" dirty="0"/>
          </a:p>
        </p:txBody>
      </p:sp>
    </p:spTree>
    <p:extLst>
      <p:ext uri="{BB962C8B-B14F-4D97-AF65-F5344CB8AC3E}">
        <p14:creationId xmlns:p14="http://schemas.microsoft.com/office/powerpoint/2010/main" val="220975815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C12058-C027-38FD-30A7-901592A495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EDE5417-A647-BF55-6E3F-77DA9FB2BB2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1B915D4-A0C2-F647-43EE-B30282E1574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8CB85EE-4B46-0A2D-149E-A86D76C3F58F}"/>
              </a:ext>
            </a:extLst>
          </p:cNvPr>
          <p:cNvSpPr>
            <a:spLocks noGrp="1"/>
          </p:cNvSpPr>
          <p:nvPr>
            <p:ph type="sldNum" sz="quarter" idx="10"/>
          </p:nvPr>
        </p:nvSpPr>
        <p:spPr/>
        <p:txBody>
          <a:bodyPr/>
          <a:lstStyle/>
          <a:p>
            <a:fld id="{CF2FD335-6D8E-486A-8F5F-DFC7325903FF}" type="slidenum">
              <a:rPr lang="en-US" smtClean="0"/>
              <a:t>51</a:t>
            </a:fld>
            <a:endParaRPr lang="en-US" dirty="0"/>
          </a:p>
        </p:txBody>
      </p:sp>
    </p:spTree>
    <p:extLst>
      <p:ext uri="{BB962C8B-B14F-4D97-AF65-F5344CB8AC3E}">
        <p14:creationId xmlns:p14="http://schemas.microsoft.com/office/powerpoint/2010/main" val="165942481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374DA9-7E09-A8B0-93A5-E5710494EB9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8A581A-8CED-1F7D-37E3-AD18F6E4D42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07CE28-724C-F04B-2AAE-40161D1E22C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AF40C5B-7CD3-AAA0-9575-27B6E0EF0560}"/>
              </a:ext>
            </a:extLst>
          </p:cNvPr>
          <p:cNvSpPr>
            <a:spLocks noGrp="1"/>
          </p:cNvSpPr>
          <p:nvPr>
            <p:ph type="sldNum" sz="quarter" idx="10"/>
          </p:nvPr>
        </p:nvSpPr>
        <p:spPr/>
        <p:txBody>
          <a:bodyPr/>
          <a:lstStyle/>
          <a:p>
            <a:fld id="{CF2FD335-6D8E-486A-8F5F-DFC7325903FF}" type="slidenum">
              <a:rPr lang="en-US" smtClean="0"/>
              <a:t>56</a:t>
            </a:fld>
            <a:endParaRPr lang="en-US" dirty="0"/>
          </a:p>
        </p:txBody>
      </p:sp>
    </p:spTree>
    <p:extLst>
      <p:ext uri="{BB962C8B-B14F-4D97-AF65-F5344CB8AC3E}">
        <p14:creationId xmlns:p14="http://schemas.microsoft.com/office/powerpoint/2010/main" val="190549494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2FD335-6D8E-486A-8F5F-DFC7325903FF}" type="slidenum">
              <a:rPr lang="en-US" smtClean="0"/>
              <a:t>66</a:t>
            </a:fld>
            <a:endParaRPr lang="en-US" dirty="0"/>
          </a:p>
        </p:txBody>
      </p:sp>
    </p:spTree>
    <p:extLst>
      <p:ext uri="{BB962C8B-B14F-4D97-AF65-F5344CB8AC3E}">
        <p14:creationId xmlns:p14="http://schemas.microsoft.com/office/powerpoint/2010/main" val="56853767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107BD9-2C1B-1CC3-49DB-2EE75CF1DE2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030BBC-8840-1F53-140F-B0B28E9366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309A560-7DD0-E896-DF3A-B4A3534B266B}"/>
              </a:ext>
            </a:extLst>
          </p:cNvPr>
          <p:cNvSpPr>
            <a:spLocks noGrp="1"/>
          </p:cNvSpPr>
          <p:nvPr>
            <p:ph type="body" idx="1"/>
          </p:nvPr>
        </p:nvSpPr>
        <p:spPr/>
        <p:txBody>
          <a:bodyPr/>
          <a:lstStyle/>
          <a:p>
            <a:endParaRPr lang="en-US" dirty="0"/>
          </a:p>
          <a:p>
            <a:endParaRPr lang="en-US" dirty="0"/>
          </a:p>
        </p:txBody>
      </p:sp>
      <p:sp>
        <p:nvSpPr>
          <p:cNvPr id="4" name="Slide Number Placeholder 3">
            <a:extLst>
              <a:ext uri="{FF2B5EF4-FFF2-40B4-BE49-F238E27FC236}">
                <a16:creationId xmlns:a16="http://schemas.microsoft.com/office/drawing/2014/main" id="{7CB93956-C57B-092B-A3E8-542CB8C1ABB9}"/>
              </a:ext>
            </a:extLst>
          </p:cNvPr>
          <p:cNvSpPr>
            <a:spLocks noGrp="1"/>
          </p:cNvSpPr>
          <p:nvPr>
            <p:ph type="sldNum" sz="quarter" idx="10"/>
          </p:nvPr>
        </p:nvSpPr>
        <p:spPr/>
        <p:txBody>
          <a:bodyPr/>
          <a:lstStyle/>
          <a:p>
            <a:fld id="{CF2FD335-6D8E-486A-8F5F-DFC7325903FF}" type="slidenum">
              <a:rPr lang="en-US" smtClean="0"/>
              <a:t>67</a:t>
            </a:fld>
            <a:endParaRPr lang="en-US" dirty="0"/>
          </a:p>
        </p:txBody>
      </p:sp>
    </p:spTree>
    <p:extLst>
      <p:ext uri="{BB962C8B-B14F-4D97-AF65-F5344CB8AC3E}">
        <p14:creationId xmlns:p14="http://schemas.microsoft.com/office/powerpoint/2010/main" val="73988836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F30083-8BEB-6947-224E-549E3973AD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CDA7CC9-4547-B645-B21C-AAE0F2B6071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200AD2-D2D1-00A6-A008-111012CB293A}"/>
              </a:ext>
            </a:extLst>
          </p:cNvPr>
          <p:cNvSpPr>
            <a:spLocks noGrp="1"/>
          </p:cNvSpPr>
          <p:nvPr>
            <p:ph type="body" idx="1"/>
          </p:nvPr>
        </p:nvSpPr>
        <p:spPr/>
        <p:txBody>
          <a:bodyPr/>
          <a:lstStyle/>
          <a:p>
            <a:endParaRPr lang="en-US" dirty="0"/>
          </a:p>
          <a:p>
            <a:endParaRPr lang="en-US" dirty="0"/>
          </a:p>
        </p:txBody>
      </p:sp>
      <p:sp>
        <p:nvSpPr>
          <p:cNvPr id="4" name="Slide Number Placeholder 3">
            <a:extLst>
              <a:ext uri="{FF2B5EF4-FFF2-40B4-BE49-F238E27FC236}">
                <a16:creationId xmlns:a16="http://schemas.microsoft.com/office/drawing/2014/main" id="{FB897187-77E0-24E7-255F-6A365ADBD589}"/>
              </a:ext>
            </a:extLst>
          </p:cNvPr>
          <p:cNvSpPr>
            <a:spLocks noGrp="1"/>
          </p:cNvSpPr>
          <p:nvPr>
            <p:ph type="sldNum" sz="quarter" idx="10"/>
          </p:nvPr>
        </p:nvSpPr>
        <p:spPr/>
        <p:txBody>
          <a:bodyPr/>
          <a:lstStyle/>
          <a:p>
            <a:fld id="{CF2FD335-6D8E-486A-8F5F-DFC7325903FF}" type="slidenum">
              <a:rPr lang="en-US" smtClean="0"/>
              <a:t>68</a:t>
            </a:fld>
            <a:endParaRPr lang="en-US" dirty="0"/>
          </a:p>
        </p:txBody>
      </p:sp>
    </p:spTree>
    <p:extLst>
      <p:ext uri="{BB962C8B-B14F-4D97-AF65-F5344CB8AC3E}">
        <p14:creationId xmlns:p14="http://schemas.microsoft.com/office/powerpoint/2010/main" val="32741821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3FF0F7-22FF-443C-2B26-E3C9B7ED31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B1822C-94C8-7371-0641-38AE2CB968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8F79B82-7EE3-2CB4-62E0-09CAC50CC49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FCC9917-83A2-D113-2988-8DCC5FBC539F}"/>
              </a:ext>
            </a:extLst>
          </p:cNvPr>
          <p:cNvSpPr>
            <a:spLocks noGrp="1"/>
          </p:cNvSpPr>
          <p:nvPr>
            <p:ph type="sldNum" sz="quarter" idx="10"/>
          </p:nvPr>
        </p:nvSpPr>
        <p:spPr/>
        <p:txBody>
          <a:bodyPr/>
          <a:lstStyle/>
          <a:p>
            <a:fld id="{CF2FD335-6D8E-486A-8F5F-DFC7325903FF}" type="slidenum">
              <a:rPr lang="en-US" smtClean="0"/>
              <a:t>5</a:t>
            </a:fld>
            <a:endParaRPr lang="en-US" dirty="0"/>
          </a:p>
        </p:txBody>
      </p:sp>
    </p:spTree>
    <p:extLst>
      <p:ext uri="{BB962C8B-B14F-4D97-AF65-F5344CB8AC3E}">
        <p14:creationId xmlns:p14="http://schemas.microsoft.com/office/powerpoint/2010/main" val="19478331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A0AC7E-B91D-BC64-9799-154AFAF654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BB37FC-5B12-DDE0-BC1B-10A405C5B49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E200DB7-7177-2DB2-BB48-7C87949CDC9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7B41A77-39F0-52C1-9183-0A2456009A87}"/>
              </a:ext>
            </a:extLst>
          </p:cNvPr>
          <p:cNvSpPr>
            <a:spLocks noGrp="1"/>
          </p:cNvSpPr>
          <p:nvPr>
            <p:ph type="sldNum" sz="quarter" idx="10"/>
          </p:nvPr>
        </p:nvSpPr>
        <p:spPr/>
        <p:txBody>
          <a:bodyPr/>
          <a:lstStyle/>
          <a:p>
            <a:fld id="{CF2FD335-6D8E-486A-8F5F-DFC7325903FF}" type="slidenum">
              <a:rPr lang="en-US" smtClean="0"/>
              <a:t>6</a:t>
            </a:fld>
            <a:endParaRPr lang="en-US" dirty="0"/>
          </a:p>
        </p:txBody>
      </p:sp>
    </p:spTree>
    <p:extLst>
      <p:ext uri="{BB962C8B-B14F-4D97-AF65-F5344CB8AC3E}">
        <p14:creationId xmlns:p14="http://schemas.microsoft.com/office/powerpoint/2010/main" val="6758722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F41C04-AC02-46B9-1F0D-191803952E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39D1E4-4317-FF04-4D3D-C6C24FF9EC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5094C53-1163-CD24-FEB0-7A7666BC1B2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327ED03-DFB0-C3EB-4BD2-9F4CF94D491D}"/>
              </a:ext>
            </a:extLst>
          </p:cNvPr>
          <p:cNvSpPr>
            <a:spLocks noGrp="1"/>
          </p:cNvSpPr>
          <p:nvPr>
            <p:ph type="sldNum" sz="quarter" idx="10"/>
          </p:nvPr>
        </p:nvSpPr>
        <p:spPr/>
        <p:txBody>
          <a:bodyPr/>
          <a:lstStyle/>
          <a:p>
            <a:fld id="{CF2FD335-6D8E-486A-8F5F-DFC7325903FF}" type="slidenum">
              <a:rPr lang="en-US" smtClean="0"/>
              <a:t>7</a:t>
            </a:fld>
            <a:endParaRPr lang="en-US" dirty="0"/>
          </a:p>
        </p:txBody>
      </p:sp>
    </p:spTree>
    <p:extLst>
      <p:ext uri="{BB962C8B-B14F-4D97-AF65-F5344CB8AC3E}">
        <p14:creationId xmlns:p14="http://schemas.microsoft.com/office/powerpoint/2010/main" val="11942028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CF2FD335-6D8E-486A-8F5F-DFC7325903FF}" type="slidenum">
              <a:rPr lang="en-US" smtClean="0"/>
              <a:t>8</a:t>
            </a:fld>
            <a:endParaRPr lang="en-US" dirty="0"/>
          </a:p>
        </p:txBody>
      </p:sp>
    </p:spTree>
    <p:extLst>
      <p:ext uri="{BB962C8B-B14F-4D97-AF65-F5344CB8AC3E}">
        <p14:creationId xmlns:p14="http://schemas.microsoft.com/office/powerpoint/2010/main" val="17266208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7F307C-58D8-2324-265D-E5A51FBD2A1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1E910F-0992-4A5C-0972-DB6650BE81D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8C1ACF-7215-551C-6BD1-7377CA27B398}"/>
              </a:ext>
            </a:extLst>
          </p:cNvPr>
          <p:cNvSpPr>
            <a:spLocks noGrp="1"/>
          </p:cNvSpPr>
          <p:nvPr>
            <p:ph type="body" idx="1"/>
          </p:nvPr>
        </p:nvSpPr>
        <p:spPr/>
        <p:txBody>
          <a:bodyPr/>
          <a:lstStyle/>
          <a:p>
            <a:endParaRPr lang="en-US" dirty="0"/>
          </a:p>
          <a:p>
            <a:endParaRPr lang="en-US" dirty="0"/>
          </a:p>
        </p:txBody>
      </p:sp>
      <p:sp>
        <p:nvSpPr>
          <p:cNvPr id="4" name="Slide Number Placeholder 3">
            <a:extLst>
              <a:ext uri="{FF2B5EF4-FFF2-40B4-BE49-F238E27FC236}">
                <a16:creationId xmlns:a16="http://schemas.microsoft.com/office/drawing/2014/main" id="{DF7100AC-5FF6-F00F-2DA5-428B20255303}"/>
              </a:ext>
            </a:extLst>
          </p:cNvPr>
          <p:cNvSpPr>
            <a:spLocks noGrp="1"/>
          </p:cNvSpPr>
          <p:nvPr>
            <p:ph type="sldNum" sz="quarter" idx="10"/>
          </p:nvPr>
        </p:nvSpPr>
        <p:spPr/>
        <p:txBody>
          <a:bodyPr/>
          <a:lstStyle/>
          <a:p>
            <a:fld id="{CF2FD335-6D8E-486A-8F5F-DFC7325903FF}" type="slidenum">
              <a:rPr lang="en-US" smtClean="0"/>
              <a:t>9</a:t>
            </a:fld>
            <a:endParaRPr lang="en-US" dirty="0"/>
          </a:p>
        </p:txBody>
      </p:sp>
    </p:spTree>
    <p:extLst>
      <p:ext uri="{BB962C8B-B14F-4D97-AF65-F5344CB8AC3E}">
        <p14:creationId xmlns:p14="http://schemas.microsoft.com/office/powerpoint/2010/main" val="32136252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9" name="Rectangle 18"/>
          <p:cNvSpPr/>
          <p:nvPr/>
        </p:nvSpPr>
        <p:spPr>
          <a:xfrm>
            <a:off x="0" y="0"/>
            <a:ext cx="12192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3" name="Rectangle 22"/>
          <p:cNvSpPr/>
          <p:nvPr/>
        </p:nvSpPr>
        <p:spPr>
          <a:xfrm flipV="1">
            <a:off x="7213577" y="3810001"/>
            <a:ext cx="4978425"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4" name="Rectangle 23"/>
          <p:cNvSpPr/>
          <p:nvPr/>
        </p:nvSpPr>
        <p:spPr>
          <a:xfrm flipV="1">
            <a:off x="7213601" y="3897010"/>
            <a:ext cx="49784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5" name="Rectangle 24"/>
          <p:cNvSpPr/>
          <p:nvPr/>
        </p:nvSpPr>
        <p:spPr>
          <a:xfrm flipV="1">
            <a:off x="7213601" y="4115167"/>
            <a:ext cx="49784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6" name="Rectangle 25"/>
          <p:cNvSpPr/>
          <p:nvPr/>
        </p:nvSpPr>
        <p:spPr>
          <a:xfrm flipV="1">
            <a:off x="7213600" y="4164403"/>
            <a:ext cx="262128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7" name="Rectangle 26"/>
          <p:cNvSpPr/>
          <p:nvPr/>
        </p:nvSpPr>
        <p:spPr>
          <a:xfrm flipV="1">
            <a:off x="7213600" y="4199572"/>
            <a:ext cx="262128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useBgFill="1">
        <p:nvSpPr>
          <p:cNvPr id="30" name="Rounded Rectangle 29"/>
          <p:cNvSpPr/>
          <p:nvPr/>
        </p:nvSpPr>
        <p:spPr bwMode="white">
          <a:xfrm>
            <a:off x="7213600" y="3962400"/>
            <a:ext cx="408432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useBgFill="1">
        <p:nvSpPr>
          <p:cNvPr id="31" name="Rounded Rectangle 30"/>
          <p:cNvSpPr/>
          <p:nvPr/>
        </p:nvSpPr>
        <p:spPr bwMode="white">
          <a:xfrm>
            <a:off x="9835343" y="4060983"/>
            <a:ext cx="21336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7" name="Rectangle 6"/>
          <p:cNvSpPr/>
          <p:nvPr/>
        </p:nvSpPr>
        <p:spPr>
          <a:xfrm>
            <a:off x="1" y="3649662"/>
            <a:ext cx="12192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10" name="Rectangle 9"/>
          <p:cNvSpPr/>
          <p:nvPr/>
        </p:nvSpPr>
        <p:spPr>
          <a:xfrm>
            <a:off x="1" y="3675528"/>
            <a:ext cx="12192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11" name="Rectangle 10"/>
          <p:cNvSpPr/>
          <p:nvPr/>
        </p:nvSpPr>
        <p:spPr>
          <a:xfrm flipV="1">
            <a:off x="8552068" y="3643090"/>
            <a:ext cx="3639933"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8" name="Title 7"/>
          <p:cNvSpPr>
            <a:spLocks noGrp="1"/>
          </p:cNvSpPr>
          <p:nvPr>
            <p:ph type="ctrTitle"/>
          </p:nvPr>
        </p:nvSpPr>
        <p:spPr>
          <a:xfrm>
            <a:off x="609600" y="2389009"/>
            <a:ext cx="11277600" cy="1470025"/>
          </a:xfrm>
        </p:spPr>
        <p:txBody>
          <a:bodyPr anchor="b"/>
          <a:lstStyle>
            <a:lvl1pPr>
              <a:defRPr sz="4400">
                <a:solidFill>
                  <a:schemeClr val="bg1"/>
                </a:solidFill>
              </a:defRPr>
            </a:lvl1pPr>
          </a:lstStyle>
          <a:p>
            <a:r>
              <a:rPr kumimoji="0" lang="en-US"/>
              <a:t>Click to edit Master title style</a:t>
            </a:r>
          </a:p>
        </p:txBody>
      </p:sp>
      <p:sp>
        <p:nvSpPr>
          <p:cNvPr id="9" name="Subtitle 8"/>
          <p:cNvSpPr>
            <a:spLocks noGrp="1"/>
          </p:cNvSpPr>
          <p:nvPr>
            <p:ph type="subTitle" idx="1"/>
          </p:nvPr>
        </p:nvSpPr>
        <p:spPr>
          <a:xfrm>
            <a:off x="609600" y="3899938"/>
            <a:ext cx="6604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endParaRPr kumimoji="0" lang="en-US" dirty="0"/>
          </a:p>
        </p:txBody>
      </p:sp>
      <p:sp>
        <p:nvSpPr>
          <p:cNvPr id="17" name="Footer Placeholder 16"/>
          <p:cNvSpPr>
            <a:spLocks noGrp="1"/>
          </p:cNvSpPr>
          <p:nvPr>
            <p:ph type="ftr" sz="quarter" idx="11"/>
          </p:nvPr>
        </p:nvSpPr>
        <p:spPr>
          <a:xfrm>
            <a:off x="7265116" y="4205288"/>
            <a:ext cx="1727200" cy="457200"/>
          </a:xfrm>
        </p:spPr>
        <p:txBody>
          <a:bodyPr/>
          <a:lstStyle>
            <a:lvl1pPr>
              <a:defRPr>
                <a:solidFill>
                  <a:schemeClr val="accent2">
                    <a:lumMod val="75000"/>
                  </a:schemeClr>
                </a:solidFill>
              </a:defRPr>
            </a:lvl1pPr>
          </a:lstStyle>
          <a:p>
            <a:r>
              <a:rPr lang="en-US"/>
              <a:t>02/22/2025 - Doug Paradis</a:t>
            </a:r>
            <a:endParaRPr lang="en-US" dirty="0"/>
          </a:p>
        </p:txBody>
      </p:sp>
      <p:sp>
        <p:nvSpPr>
          <p:cNvPr id="28" name="Date Placeholder 27"/>
          <p:cNvSpPr>
            <a:spLocks noGrp="1"/>
          </p:cNvSpPr>
          <p:nvPr>
            <p:ph type="dt" sz="half" idx="10"/>
          </p:nvPr>
        </p:nvSpPr>
        <p:spPr>
          <a:xfrm>
            <a:off x="9043832" y="4206240"/>
            <a:ext cx="1280160" cy="457200"/>
          </a:xfrm>
          <a:prstGeom prst="rect">
            <a:avLst/>
          </a:prstGeom>
        </p:spPr>
        <p:txBody>
          <a:bodyPr/>
          <a:lstStyle>
            <a:lvl1pPr>
              <a:defRPr>
                <a:solidFill>
                  <a:schemeClr val="accent2">
                    <a:lumMod val="75000"/>
                  </a:schemeClr>
                </a:solidFill>
              </a:defRPr>
            </a:lvl1pPr>
          </a:lstStyle>
          <a:p>
            <a:fld id="{0B38118A-CD22-4EBC-857D-DCA238E67612}" type="datetime1">
              <a:rPr lang="en-US" smtClean="0"/>
              <a:t>2/21/2025</a:t>
            </a:fld>
            <a:endParaRPr lang="en-US" dirty="0"/>
          </a:p>
        </p:txBody>
      </p:sp>
      <p:sp>
        <p:nvSpPr>
          <p:cNvPr id="29" name="Slide Number Placeholder 28"/>
          <p:cNvSpPr>
            <a:spLocks noGrp="1"/>
          </p:cNvSpPr>
          <p:nvPr>
            <p:ph type="sldNum" sz="quarter" idx="12"/>
          </p:nvPr>
        </p:nvSpPr>
        <p:spPr>
          <a:xfrm>
            <a:off x="11093451" y="1136"/>
            <a:ext cx="996949" cy="365760"/>
          </a:xfrm>
        </p:spPr>
        <p:txBody>
          <a:bodyPr/>
          <a:lstStyle>
            <a:lvl1pPr algn="r">
              <a:defRPr sz="1800">
                <a:solidFill>
                  <a:schemeClr val="bg1"/>
                </a:solidFill>
              </a:defRPr>
            </a:lvl1pPr>
          </a:lstStyle>
          <a:p>
            <a:fld id="{401CF334-2D5C-4859-84A6-CA7E6E43FAEB}" type="slidenum">
              <a:rPr lang="en-US" smtClean="0"/>
              <a:t>‹#›</a:t>
            </a:fld>
            <a:endParaRPr lang="en-US" dirty="0"/>
          </a:p>
        </p:txBody>
      </p:sp>
    </p:spTree>
    <p:extLst>
      <p:ext uri="{BB962C8B-B14F-4D97-AF65-F5344CB8AC3E}">
        <p14:creationId xmlns:p14="http://schemas.microsoft.com/office/powerpoint/2010/main" val="3601152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lvl1pPr>
              <a:defRPr/>
            </a:lvl1pPr>
            <a:lvl5pPr>
              <a:defRPr/>
            </a:lvl5pPr>
          </a:lstStyle>
          <a:p>
            <a:pPr lvl="0" eaLnBrk="1" latinLnBrk="0" hangingPunct="1"/>
            <a:r>
              <a:rPr lang="en-US"/>
              <a:t>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5" name="Footer Placeholder 4"/>
          <p:cNvSpPr>
            <a:spLocks noGrp="1"/>
          </p:cNvSpPr>
          <p:nvPr>
            <p:ph type="ftr" sz="quarter" idx="11"/>
          </p:nvPr>
        </p:nvSpPr>
        <p:spPr>
          <a:xfrm>
            <a:off x="-1" y="6574536"/>
            <a:ext cx="3938337" cy="283464"/>
          </a:xfrm>
        </p:spPr>
        <p:txBody>
          <a:bodyPr/>
          <a:lstStyle/>
          <a:p>
            <a:r>
              <a:rPr lang="en-US"/>
              <a:t>02/22/2025 - Doug Paradis</a:t>
            </a:r>
            <a:endParaRPr lang="en-US" dirty="0"/>
          </a:p>
        </p:txBody>
      </p:sp>
      <p:sp>
        <p:nvSpPr>
          <p:cNvPr id="4" name="Date Placeholder 3"/>
          <p:cNvSpPr>
            <a:spLocks noGrp="1"/>
          </p:cNvSpPr>
          <p:nvPr>
            <p:ph type="dt" sz="half" idx="10"/>
          </p:nvPr>
        </p:nvSpPr>
        <p:spPr>
          <a:xfrm>
            <a:off x="8782048" y="612648"/>
            <a:ext cx="1276352" cy="457200"/>
          </a:xfrm>
          <a:prstGeom prst="rect">
            <a:avLst/>
          </a:prstGeom>
        </p:spPr>
        <p:txBody>
          <a:bodyPr/>
          <a:lstStyle/>
          <a:p>
            <a:fld id="{7F841AE1-4B36-43C3-9D1A-AE1AE5B5B42F}" type="datetime1">
              <a:rPr lang="en-US" smtClean="0"/>
              <a:t>2/21/2025</a:t>
            </a:fld>
            <a:endParaRPr lang="en-US" dirty="0"/>
          </a:p>
        </p:txBody>
      </p:sp>
      <p:sp>
        <p:nvSpPr>
          <p:cNvPr id="6" name="Slide Number Placeholder 5"/>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3467844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9042400" y="1143000"/>
            <a:ext cx="2540000" cy="5448300"/>
          </a:xfrm>
        </p:spPr>
        <p:txBody>
          <a:bodyPr vert="eaVert"/>
          <a:lstStyle>
            <a:lvl1pPr>
              <a:defRPr/>
            </a:lvl1pPr>
          </a:lstStyle>
          <a:p>
            <a:r>
              <a:rPr kumimoji="0" lang="en-US" dirty="0"/>
              <a:t>Edit Master title style</a:t>
            </a:r>
          </a:p>
        </p:txBody>
      </p:sp>
      <p:sp>
        <p:nvSpPr>
          <p:cNvPr id="3" name="Vertical Text Placeholder 2"/>
          <p:cNvSpPr>
            <a:spLocks noGrp="1"/>
          </p:cNvSpPr>
          <p:nvPr>
            <p:ph type="body" orient="vert" idx="1" hasCustomPrompt="1"/>
          </p:nvPr>
        </p:nvSpPr>
        <p:spPr>
          <a:xfrm>
            <a:off x="609600" y="1143000"/>
            <a:ext cx="8331200" cy="5448300"/>
          </a:xfrm>
        </p:spPr>
        <p:txBody>
          <a:bodyPr vert="eaVert"/>
          <a:lstStyle>
            <a:lvl5pPr>
              <a:defRPr/>
            </a:lvl5pPr>
          </a:lstStyle>
          <a:p>
            <a:pPr lvl="0" eaLnBrk="1" latinLnBrk="0" hangingPunct="1"/>
            <a:r>
              <a:rPr lang="en-US" dirty="0"/>
              <a:t>Click to edit Master text styles</a:t>
            </a:r>
          </a:p>
          <a:p>
            <a:pPr lvl="1" eaLnBrk="1" latinLnBrk="0" hangingPunct="1"/>
            <a:r>
              <a:rPr lang="en-US" dirty="0"/>
              <a:t>Second level</a:t>
            </a:r>
          </a:p>
          <a:p>
            <a:pPr lvl="2" eaLnBrk="1" latinLnBrk="0" hangingPunct="1"/>
            <a:r>
              <a:rPr lang="en-US" dirty="0"/>
              <a:t>Third level</a:t>
            </a:r>
          </a:p>
          <a:p>
            <a:pPr lvl="3" eaLnBrk="1" latinLnBrk="0" hangingPunct="1"/>
            <a:r>
              <a:rPr lang="en-US" dirty="0"/>
              <a:t>Fourth level</a:t>
            </a:r>
          </a:p>
          <a:p>
            <a:pPr lvl="4" eaLnBrk="1" latinLnBrk="0" hangingPunct="1"/>
            <a:r>
              <a:rPr lang="en-US" dirty="0"/>
              <a:t>Fifth level</a:t>
            </a:r>
            <a:endParaRPr kumimoji="0" lang="en-US" dirty="0"/>
          </a:p>
        </p:txBody>
      </p:sp>
      <p:sp>
        <p:nvSpPr>
          <p:cNvPr id="5" name="Footer Placeholder 4"/>
          <p:cNvSpPr>
            <a:spLocks noGrp="1"/>
          </p:cNvSpPr>
          <p:nvPr>
            <p:ph type="ftr" sz="quarter" idx="11"/>
          </p:nvPr>
        </p:nvSpPr>
        <p:spPr>
          <a:xfrm>
            <a:off x="0" y="6591300"/>
            <a:ext cx="4114800" cy="266700"/>
          </a:xfrm>
        </p:spPr>
        <p:txBody>
          <a:bodyPr/>
          <a:lstStyle/>
          <a:p>
            <a:r>
              <a:rPr lang="en-US"/>
              <a:t>02/22/2025 - Doug Paradis</a:t>
            </a:r>
            <a:endParaRPr lang="en-US" dirty="0"/>
          </a:p>
        </p:txBody>
      </p:sp>
      <p:sp>
        <p:nvSpPr>
          <p:cNvPr id="4" name="Date Placeholder 3"/>
          <p:cNvSpPr>
            <a:spLocks noGrp="1"/>
          </p:cNvSpPr>
          <p:nvPr>
            <p:ph type="dt" sz="half" idx="10"/>
          </p:nvPr>
        </p:nvSpPr>
        <p:spPr>
          <a:xfrm>
            <a:off x="8782048" y="612648"/>
            <a:ext cx="1276352" cy="457200"/>
          </a:xfrm>
          <a:prstGeom prst="rect">
            <a:avLst/>
          </a:prstGeom>
        </p:spPr>
        <p:txBody>
          <a:bodyPr/>
          <a:lstStyle/>
          <a:p>
            <a:fld id="{8FBB2A53-5D22-4196-82B2-3095659C4D42}" type="datetime1">
              <a:rPr lang="en-US" smtClean="0"/>
              <a:t>2/21/2025</a:t>
            </a:fld>
            <a:endParaRPr lang="en-US" dirty="0"/>
          </a:p>
        </p:txBody>
      </p:sp>
      <p:sp>
        <p:nvSpPr>
          <p:cNvPr id="6" name="Slide Number Placeholder 5"/>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2978088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lvl1pPr>
              <a:defRPr/>
            </a:lvl1pPr>
            <a:lvl5pPr>
              <a:defRPr/>
            </a:lvl5pPr>
            <a:lvl6pPr>
              <a:defRPr/>
            </a:lvl6pPr>
          </a:lstStyle>
          <a:p>
            <a:pPr lvl="0" eaLnBrk="1" latinLnBrk="0" hangingPunct="1"/>
            <a:r>
              <a:rPr lang="en-US"/>
              <a:t>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5" name="Footer Placeholder 4"/>
          <p:cNvSpPr>
            <a:spLocks noGrp="1"/>
          </p:cNvSpPr>
          <p:nvPr>
            <p:ph type="ftr" sz="quarter" idx="11"/>
          </p:nvPr>
        </p:nvSpPr>
        <p:spPr>
          <a:xfrm>
            <a:off x="-1" y="6574536"/>
            <a:ext cx="4058654" cy="283464"/>
          </a:xfrm>
        </p:spPr>
        <p:txBody>
          <a:bodyPr/>
          <a:lstStyle>
            <a:lvl1pPr algn="l">
              <a:defRPr/>
            </a:lvl1pPr>
          </a:lstStyle>
          <a:p>
            <a:r>
              <a:rPr lang="en-US"/>
              <a:t>02/22/2025 - Doug Paradis</a:t>
            </a:r>
            <a:endParaRPr lang="en-US" dirty="0"/>
          </a:p>
        </p:txBody>
      </p:sp>
      <p:sp>
        <p:nvSpPr>
          <p:cNvPr id="4" name="Date Placeholder 3"/>
          <p:cNvSpPr>
            <a:spLocks noGrp="1"/>
          </p:cNvSpPr>
          <p:nvPr>
            <p:ph type="dt" sz="half" idx="10"/>
          </p:nvPr>
        </p:nvSpPr>
        <p:spPr>
          <a:xfrm>
            <a:off x="8782048" y="612648"/>
            <a:ext cx="1276352" cy="457200"/>
          </a:xfrm>
          <a:prstGeom prst="rect">
            <a:avLst/>
          </a:prstGeom>
        </p:spPr>
        <p:txBody>
          <a:bodyPr/>
          <a:lstStyle/>
          <a:p>
            <a:fld id="{078CCECC-606B-4C81-96AC-CF1D7C12D4A7}" type="datetime1">
              <a:rPr lang="en-US" smtClean="0"/>
              <a:t>2/21/2025</a:t>
            </a:fld>
            <a:endParaRPr lang="en-US" dirty="0"/>
          </a:p>
        </p:txBody>
      </p:sp>
      <p:sp>
        <p:nvSpPr>
          <p:cNvPr id="6" name="Slide Number Placeholder 5"/>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3594303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1968322"/>
            <a:ext cx="10363200" cy="1362075"/>
          </a:xfrm>
        </p:spPr>
        <p:txBody>
          <a:bodyPr anchor="b">
            <a:noAutofit/>
          </a:bodyPr>
          <a:lstStyle>
            <a:lvl1pPr algn="l">
              <a:buNone/>
              <a:defRPr sz="4300" b="1" cap="none" baseline="0">
                <a:ln w="12700">
                  <a:solidFill>
                    <a:schemeClr val="accent2">
                      <a:shade val="90000"/>
                      <a:satMod val="150000"/>
                    </a:schemeClr>
                  </a:solidFill>
                </a:ln>
                <a:solidFill>
                  <a:schemeClr val="accent2"/>
                </a:solidFill>
                <a:effectLst/>
              </a:defRPr>
            </a:lvl1pPr>
          </a:lstStyle>
          <a:p>
            <a:r>
              <a:rPr kumimoji="0" lang="en-US"/>
              <a:t>Click to edit Master title style</a:t>
            </a:r>
            <a:endParaRPr kumimoji="0" lang="en-US" dirty="0"/>
          </a:p>
        </p:txBody>
      </p:sp>
      <p:sp>
        <p:nvSpPr>
          <p:cNvPr id="3" name="Text Placeholder 2"/>
          <p:cNvSpPr>
            <a:spLocks noGrp="1"/>
          </p:cNvSpPr>
          <p:nvPr>
            <p:ph type="body" idx="1"/>
          </p:nvPr>
        </p:nvSpPr>
        <p:spPr>
          <a:xfrm>
            <a:off x="963084" y="3367088"/>
            <a:ext cx="103632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Edit Master text styles</a:t>
            </a:r>
          </a:p>
        </p:txBody>
      </p:sp>
      <p:sp>
        <p:nvSpPr>
          <p:cNvPr id="5" name="Footer Placeholder 4"/>
          <p:cNvSpPr>
            <a:spLocks noGrp="1"/>
          </p:cNvSpPr>
          <p:nvPr>
            <p:ph type="ftr" sz="quarter" idx="11"/>
          </p:nvPr>
        </p:nvSpPr>
        <p:spPr>
          <a:xfrm>
            <a:off x="0" y="6588492"/>
            <a:ext cx="3946358" cy="269508"/>
          </a:xfrm>
        </p:spPr>
        <p:txBody>
          <a:bodyPr/>
          <a:lstStyle/>
          <a:p>
            <a:r>
              <a:rPr lang="en-US"/>
              <a:t>02/22/2025 - Doug Paradis</a:t>
            </a:r>
            <a:endParaRPr lang="en-US" dirty="0"/>
          </a:p>
        </p:txBody>
      </p:sp>
      <p:sp>
        <p:nvSpPr>
          <p:cNvPr id="4" name="Date Placeholder 3"/>
          <p:cNvSpPr>
            <a:spLocks noGrp="1"/>
          </p:cNvSpPr>
          <p:nvPr>
            <p:ph type="dt" sz="half" idx="10"/>
          </p:nvPr>
        </p:nvSpPr>
        <p:spPr>
          <a:xfrm>
            <a:off x="8782048" y="612648"/>
            <a:ext cx="1276352" cy="457200"/>
          </a:xfrm>
          <a:prstGeom prst="rect">
            <a:avLst/>
          </a:prstGeom>
        </p:spPr>
        <p:txBody>
          <a:bodyPr/>
          <a:lstStyle/>
          <a:p>
            <a:fld id="{F9B7BBBE-BE4A-4330-A77E-B368A4063605}" type="datetime1">
              <a:rPr lang="en-US" smtClean="0"/>
              <a:t>2/21/2025</a:t>
            </a:fld>
            <a:endParaRPr lang="en-US" dirty="0"/>
          </a:p>
        </p:txBody>
      </p:sp>
      <p:sp>
        <p:nvSpPr>
          <p:cNvPr id="6" name="Slide Number Placeholder 5"/>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2705127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sz="half" idx="1"/>
          </p:nvPr>
        </p:nvSpPr>
        <p:spPr>
          <a:xfrm>
            <a:off x="609600" y="2249425"/>
            <a:ext cx="5384800" cy="4341875"/>
          </a:xfrm>
        </p:spPr>
        <p:txBody>
          <a:bodyPr/>
          <a:lstStyle>
            <a:lvl1pPr>
              <a:defRPr sz="2000"/>
            </a:lvl1pPr>
            <a:lvl2pPr>
              <a:defRPr sz="1900"/>
            </a:lvl2pPr>
            <a:lvl3pPr>
              <a:defRPr sz="1800"/>
            </a:lvl3pPr>
            <a:lvl4pPr>
              <a:defRPr sz="1800"/>
            </a:lvl4pPr>
            <a:lvl5pPr>
              <a:defRPr sz="1800"/>
            </a:lvl5pPr>
          </a:lstStyle>
          <a:p>
            <a:pPr lvl="0" eaLnBrk="1" latinLnBrk="0" hangingPunct="1"/>
            <a:r>
              <a:rPr lang="en-US"/>
              <a:t>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4" name="Content Placeholder 3"/>
          <p:cNvSpPr>
            <a:spLocks noGrp="1"/>
          </p:cNvSpPr>
          <p:nvPr>
            <p:ph sz="half" idx="2"/>
          </p:nvPr>
        </p:nvSpPr>
        <p:spPr>
          <a:xfrm>
            <a:off x="6197600" y="2249425"/>
            <a:ext cx="5384800" cy="4341875"/>
          </a:xfrm>
        </p:spPr>
        <p:txBody>
          <a:bodyPr/>
          <a:lstStyle>
            <a:lvl1pPr>
              <a:defRPr sz="2000"/>
            </a:lvl1pPr>
            <a:lvl2pPr>
              <a:defRPr sz="1900"/>
            </a:lvl2pPr>
            <a:lvl3pPr>
              <a:defRPr sz="1800"/>
            </a:lvl3pPr>
            <a:lvl4pPr>
              <a:defRPr sz="1800"/>
            </a:lvl4pPr>
            <a:lvl5pPr>
              <a:defRPr sz="1800"/>
            </a:lvl5pPr>
          </a:lstStyle>
          <a:p>
            <a:pPr lvl="0" eaLnBrk="1" latinLnBrk="0" hangingPunct="1"/>
            <a:r>
              <a:rPr lang="en-US"/>
              <a:t>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6" name="Footer Placeholder 5"/>
          <p:cNvSpPr>
            <a:spLocks noGrp="1"/>
          </p:cNvSpPr>
          <p:nvPr>
            <p:ph type="ftr" sz="quarter" idx="11"/>
          </p:nvPr>
        </p:nvSpPr>
        <p:spPr>
          <a:xfrm>
            <a:off x="0" y="6591300"/>
            <a:ext cx="3793958" cy="266700"/>
          </a:xfrm>
        </p:spPr>
        <p:txBody>
          <a:bodyPr/>
          <a:lstStyle>
            <a:lvl1pPr algn="l">
              <a:defRPr/>
            </a:lvl1pPr>
          </a:lstStyle>
          <a:p>
            <a:r>
              <a:rPr lang="en-US"/>
              <a:t>02/22/2025 - Doug Paradis</a:t>
            </a:r>
            <a:endParaRPr lang="en-US" dirty="0"/>
          </a:p>
        </p:txBody>
      </p:sp>
      <p:sp>
        <p:nvSpPr>
          <p:cNvPr id="5" name="Date Placeholder 4"/>
          <p:cNvSpPr>
            <a:spLocks noGrp="1"/>
          </p:cNvSpPr>
          <p:nvPr>
            <p:ph type="dt" sz="half" idx="10"/>
          </p:nvPr>
        </p:nvSpPr>
        <p:spPr>
          <a:xfrm>
            <a:off x="8782048" y="612648"/>
            <a:ext cx="1276352" cy="457200"/>
          </a:xfrm>
          <a:prstGeom prst="rect">
            <a:avLst/>
          </a:prstGeom>
        </p:spPr>
        <p:txBody>
          <a:bodyPr/>
          <a:lstStyle/>
          <a:p>
            <a:fld id="{86C7FBC0-FCB6-422E-AD3B-971C6F3160E5}" type="datetime1">
              <a:rPr lang="en-US" smtClean="0"/>
              <a:t>2/21/2025</a:t>
            </a:fld>
            <a:endParaRPr lang="en-US" dirty="0"/>
          </a:p>
        </p:txBody>
      </p:sp>
      <p:sp>
        <p:nvSpPr>
          <p:cNvPr id="7" name="Slide Number Placeholder 6"/>
          <p:cNvSpPr>
            <a:spLocks noGrp="1"/>
          </p:cNvSpPr>
          <p:nvPr>
            <p:ph type="sldNum" sz="quarter" idx="12"/>
          </p:nvPr>
        </p:nvSpPr>
        <p:spPr>
          <a:xfrm>
            <a:off x="11074400" y="6408420"/>
            <a:ext cx="1016000" cy="365760"/>
          </a:xfrm>
        </p:spPr>
        <p:txBody>
          <a:bodyPr/>
          <a:lstStyle>
            <a:lvl1pPr>
              <a:defRPr>
                <a:solidFill>
                  <a:schemeClr val="tx2"/>
                </a:solidFill>
              </a:defRPr>
            </a:lvl1pPr>
          </a:lstStyle>
          <a:p>
            <a:fld id="{401CF334-2D5C-4859-84A6-CA7E6E43FAEB}" type="slidenum">
              <a:rPr lang="en-US" smtClean="0"/>
              <a:pPr/>
              <a:t>‹#›</a:t>
            </a:fld>
            <a:endParaRPr lang="en-US" dirty="0"/>
          </a:p>
        </p:txBody>
      </p:sp>
    </p:spTree>
    <p:extLst>
      <p:ext uri="{BB962C8B-B14F-4D97-AF65-F5344CB8AC3E}">
        <p14:creationId xmlns:p14="http://schemas.microsoft.com/office/powerpoint/2010/main" val="3446445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0" orient="horz" pos="2160" userDrawn="1">
          <p15:clr>
            <a:srgbClr val="FBAE40"/>
          </p15:clr>
        </p15:guide>
        <p15:guide id="1"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8000" y="1143000"/>
            <a:ext cx="11176000" cy="1069848"/>
          </a:xfrm>
        </p:spPr>
        <p:txBody>
          <a:bodyPr anchor="ctr"/>
          <a:lstStyle>
            <a:lvl1pPr>
              <a:defRPr sz="4000" b="0" i="0" cap="none" baseline="0"/>
            </a:lvl1pPr>
          </a:lstStyle>
          <a:p>
            <a:r>
              <a:rPr kumimoji="0" lang="en-US"/>
              <a:t>Click to edit Master title style</a:t>
            </a:r>
          </a:p>
        </p:txBody>
      </p:sp>
      <p:sp>
        <p:nvSpPr>
          <p:cNvPr id="3" name="Text Placeholder 2"/>
          <p:cNvSpPr>
            <a:spLocks noGrp="1"/>
          </p:cNvSpPr>
          <p:nvPr>
            <p:ph type="body" idx="1"/>
          </p:nvPr>
        </p:nvSpPr>
        <p:spPr>
          <a:xfrm>
            <a:off x="508000" y="2244970"/>
            <a:ext cx="5388864" cy="457200"/>
          </a:xfrm>
          <a:solidFill>
            <a:schemeClr val="accent2">
              <a:lumMod val="60000"/>
              <a:lumOff val="4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Edit Master text styles</a:t>
            </a:r>
          </a:p>
        </p:txBody>
      </p:sp>
      <p:sp>
        <p:nvSpPr>
          <p:cNvPr id="5" name="Content Placeholder 4"/>
          <p:cNvSpPr>
            <a:spLocks noGrp="1"/>
          </p:cNvSpPr>
          <p:nvPr>
            <p:ph sz="quarter" idx="2"/>
          </p:nvPr>
        </p:nvSpPr>
        <p:spPr>
          <a:xfrm>
            <a:off x="508000" y="2708519"/>
            <a:ext cx="5388864"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a:t>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4" name="Text Placeholder 3"/>
          <p:cNvSpPr>
            <a:spLocks noGrp="1"/>
          </p:cNvSpPr>
          <p:nvPr>
            <p:ph type="body" sz="half" idx="3"/>
          </p:nvPr>
        </p:nvSpPr>
        <p:spPr>
          <a:xfrm>
            <a:off x="6294968" y="2244970"/>
            <a:ext cx="5389033" cy="457200"/>
          </a:xfrm>
          <a:solidFill>
            <a:schemeClr val="accent2">
              <a:lumMod val="60000"/>
              <a:lumOff val="4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Edit Master text styles</a:t>
            </a:r>
          </a:p>
        </p:txBody>
      </p:sp>
      <p:sp>
        <p:nvSpPr>
          <p:cNvPr id="6" name="Content Placeholder 5"/>
          <p:cNvSpPr>
            <a:spLocks noGrp="1"/>
          </p:cNvSpPr>
          <p:nvPr>
            <p:ph sz="quarter" idx="4"/>
          </p:nvPr>
        </p:nvSpPr>
        <p:spPr>
          <a:xfrm>
            <a:off x="6291073" y="2708519"/>
            <a:ext cx="5389033"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a:t>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28" name="Footer Placeholder 27"/>
          <p:cNvSpPr>
            <a:spLocks noGrp="1"/>
          </p:cNvSpPr>
          <p:nvPr>
            <p:ph type="ftr" sz="quarter" idx="12"/>
          </p:nvPr>
        </p:nvSpPr>
        <p:spPr>
          <a:xfrm>
            <a:off x="0" y="6612555"/>
            <a:ext cx="3962400" cy="245445"/>
          </a:xfrm>
        </p:spPr>
        <p:txBody>
          <a:bodyPr rtlCol="0"/>
          <a:lstStyle>
            <a:lvl1pPr algn="l">
              <a:defRPr/>
            </a:lvl1pPr>
          </a:lstStyle>
          <a:p>
            <a:r>
              <a:rPr lang="en-US"/>
              <a:t>02/22/2025 - Doug Paradis</a:t>
            </a:r>
            <a:endParaRPr lang="en-US" dirty="0"/>
          </a:p>
        </p:txBody>
      </p:sp>
      <p:sp>
        <p:nvSpPr>
          <p:cNvPr id="26" name="Date Placeholder 25"/>
          <p:cNvSpPr>
            <a:spLocks noGrp="1"/>
          </p:cNvSpPr>
          <p:nvPr>
            <p:ph type="dt" sz="half" idx="10"/>
          </p:nvPr>
        </p:nvSpPr>
        <p:spPr>
          <a:xfrm>
            <a:off x="8782048" y="612648"/>
            <a:ext cx="1276352" cy="457200"/>
          </a:xfrm>
          <a:prstGeom prst="rect">
            <a:avLst/>
          </a:prstGeom>
        </p:spPr>
        <p:txBody>
          <a:bodyPr rtlCol="0"/>
          <a:lstStyle/>
          <a:p>
            <a:fld id="{05E768C0-7BAB-4315-9166-4928375AEC20}" type="datetime1">
              <a:rPr lang="en-US" smtClean="0"/>
              <a:t>2/21/2025</a:t>
            </a:fld>
            <a:endParaRPr lang="en-US" dirty="0"/>
          </a:p>
        </p:txBody>
      </p:sp>
      <p:sp>
        <p:nvSpPr>
          <p:cNvPr id="27" name="Slide Number Placeholder 26"/>
          <p:cNvSpPr>
            <a:spLocks noGrp="1"/>
          </p:cNvSpPr>
          <p:nvPr>
            <p:ph type="sldNum" sz="quarter" idx="11"/>
          </p:nvPr>
        </p:nvSpPr>
        <p:spPr/>
        <p:txBody>
          <a:bodyPr rtlCol="0"/>
          <a:lstStyle/>
          <a:p>
            <a:fld id="{401CF334-2D5C-4859-84A6-CA7E6E43FAEB}" type="slidenum">
              <a:rPr lang="en-US" smtClean="0"/>
              <a:t>‹#›</a:t>
            </a:fld>
            <a:endParaRPr lang="en-US" dirty="0"/>
          </a:p>
        </p:txBody>
      </p:sp>
    </p:spTree>
    <p:extLst>
      <p:ext uri="{BB962C8B-B14F-4D97-AF65-F5344CB8AC3E}">
        <p14:creationId xmlns:p14="http://schemas.microsoft.com/office/powerpoint/2010/main" val="370716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1143000"/>
            <a:ext cx="10972800" cy="1069848"/>
          </a:xfrm>
        </p:spPr>
        <p:txBody>
          <a:bodyPr anchor="ctr"/>
          <a:lstStyle>
            <a:lvl1pPr>
              <a:defRPr sz="4000">
                <a:solidFill>
                  <a:schemeClr val="tx2"/>
                </a:solidFill>
              </a:defRPr>
            </a:lvl1pPr>
          </a:lstStyle>
          <a:p>
            <a:r>
              <a:rPr kumimoji="0" lang="en-US"/>
              <a:t>Click to edit Master title style</a:t>
            </a:r>
          </a:p>
        </p:txBody>
      </p:sp>
      <p:sp>
        <p:nvSpPr>
          <p:cNvPr id="4" name="Footer Placeholder 3"/>
          <p:cNvSpPr>
            <a:spLocks noGrp="1"/>
          </p:cNvSpPr>
          <p:nvPr>
            <p:ph type="ftr" sz="quarter" idx="11"/>
          </p:nvPr>
        </p:nvSpPr>
        <p:spPr>
          <a:xfrm>
            <a:off x="7010400" y="612648"/>
            <a:ext cx="1767840" cy="457200"/>
          </a:xfrm>
        </p:spPr>
        <p:txBody>
          <a:bodyPr/>
          <a:lstStyle/>
          <a:p>
            <a:r>
              <a:rPr lang="en-US"/>
              <a:t>02/22/2025 - Doug Paradis</a:t>
            </a:r>
            <a:endParaRPr lang="en-US" dirty="0"/>
          </a:p>
        </p:txBody>
      </p:sp>
      <p:sp>
        <p:nvSpPr>
          <p:cNvPr id="3" name="Date Placeholder 2"/>
          <p:cNvSpPr>
            <a:spLocks noGrp="1"/>
          </p:cNvSpPr>
          <p:nvPr>
            <p:ph type="dt" sz="half" idx="10"/>
          </p:nvPr>
        </p:nvSpPr>
        <p:spPr>
          <a:xfrm>
            <a:off x="8778240" y="612648"/>
            <a:ext cx="1276352" cy="457200"/>
          </a:xfrm>
          <a:prstGeom prst="rect">
            <a:avLst/>
          </a:prstGeom>
        </p:spPr>
        <p:txBody>
          <a:bodyPr/>
          <a:lstStyle/>
          <a:p>
            <a:fld id="{C5BA240E-F095-4442-8E6C-03FB61E566A9}" type="datetime1">
              <a:rPr lang="en-US" smtClean="0"/>
              <a:t>2/21/2025</a:t>
            </a:fld>
            <a:endParaRPr lang="en-US" dirty="0"/>
          </a:p>
        </p:txBody>
      </p:sp>
      <p:sp>
        <p:nvSpPr>
          <p:cNvPr id="5" name="Slide Number Placeholder 4"/>
          <p:cNvSpPr>
            <a:spLocks noGrp="1"/>
          </p:cNvSpPr>
          <p:nvPr>
            <p:ph type="sldNum" sz="quarter" idx="12"/>
          </p:nvPr>
        </p:nvSpPr>
        <p:spPr>
          <a:xfrm>
            <a:off x="10899648" y="2272"/>
            <a:ext cx="1016000" cy="365760"/>
          </a:xfrm>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3821952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0" y="6553200"/>
            <a:ext cx="3874168" cy="304800"/>
          </a:xfrm>
        </p:spPr>
        <p:txBody>
          <a:bodyPr/>
          <a:lstStyle/>
          <a:p>
            <a:r>
              <a:rPr lang="en-US"/>
              <a:t>02/22/2025 - Doug Paradis</a:t>
            </a:r>
            <a:endParaRPr lang="en-US" dirty="0"/>
          </a:p>
        </p:txBody>
      </p:sp>
      <p:sp>
        <p:nvSpPr>
          <p:cNvPr id="2" name="Date Placeholder 1"/>
          <p:cNvSpPr>
            <a:spLocks noGrp="1"/>
          </p:cNvSpPr>
          <p:nvPr>
            <p:ph type="dt" sz="half" idx="10"/>
          </p:nvPr>
        </p:nvSpPr>
        <p:spPr>
          <a:xfrm>
            <a:off x="8782048" y="612648"/>
            <a:ext cx="1276352" cy="457200"/>
          </a:xfrm>
          <a:prstGeom prst="rect">
            <a:avLst/>
          </a:prstGeom>
        </p:spPr>
        <p:txBody>
          <a:bodyPr/>
          <a:lstStyle/>
          <a:p>
            <a:fld id="{C5CE6FF6-4730-4E1F-9EF0-17F688FE5FD6}" type="datetime1">
              <a:rPr lang="en-US" smtClean="0"/>
              <a:t>2/21/2025</a:t>
            </a:fld>
            <a:endParaRPr lang="en-US" dirty="0"/>
          </a:p>
        </p:txBody>
      </p:sp>
      <p:sp>
        <p:nvSpPr>
          <p:cNvPr id="4" name="Slide Number Placeholder 3"/>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1135695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137995" y="1101970"/>
            <a:ext cx="4511040" cy="877824"/>
          </a:xfrm>
        </p:spPr>
        <p:txBody>
          <a:bodyPr anchor="b"/>
          <a:lstStyle>
            <a:lvl1pPr algn="l">
              <a:buNone/>
              <a:defRPr sz="1800" b="1"/>
            </a:lvl1pPr>
          </a:lstStyle>
          <a:p>
            <a:r>
              <a:rPr kumimoji="0" lang="en-US" dirty="0"/>
              <a:t>Edit Master title style</a:t>
            </a:r>
          </a:p>
        </p:txBody>
      </p:sp>
      <p:sp>
        <p:nvSpPr>
          <p:cNvPr id="4" name="Content Placeholder 3"/>
          <p:cNvSpPr>
            <a:spLocks noGrp="1"/>
          </p:cNvSpPr>
          <p:nvPr>
            <p:ph sz="half" idx="1"/>
          </p:nvPr>
        </p:nvSpPr>
        <p:spPr>
          <a:xfrm>
            <a:off x="203200" y="776287"/>
            <a:ext cx="6803136" cy="5805083"/>
          </a:xfrm>
        </p:spPr>
        <p:txBody>
          <a:bodyPr/>
          <a:lstStyle>
            <a:lvl1pPr>
              <a:defRPr sz="3200"/>
            </a:lvl1pPr>
            <a:lvl2pPr>
              <a:defRPr sz="2800"/>
            </a:lvl2pPr>
            <a:lvl3pPr>
              <a:defRPr sz="2400"/>
            </a:lvl3pPr>
            <a:lvl4pPr>
              <a:defRPr sz="2000"/>
            </a:lvl4pPr>
            <a:lvl5pPr>
              <a:defRPr sz="2000"/>
            </a:lvl5pPr>
          </a:lstStyle>
          <a:p>
            <a:pPr lvl="0" eaLnBrk="1" latinLnBrk="0" hangingPunct="1"/>
            <a:r>
              <a:rPr lang="en-US"/>
              <a:t>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3" name="Text Placeholder 2"/>
          <p:cNvSpPr>
            <a:spLocks noGrp="1"/>
          </p:cNvSpPr>
          <p:nvPr>
            <p:ph type="body" idx="2"/>
          </p:nvPr>
        </p:nvSpPr>
        <p:spPr>
          <a:xfrm>
            <a:off x="7137995" y="2010727"/>
            <a:ext cx="4511040" cy="4580573"/>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a:t>Edit Master text styles</a:t>
            </a:r>
          </a:p>
        </p:txBody>
      </p:sp>
      <p:sp>
        <p:nvSpPr>
          <p:cNvPr id="6" name="Footer Placeholder 5"/>
          <p:cNvSpPr>
            <a:spLocks noGrp="1"/>
          </p:cNvSpPr>
          <p:nvPr>
            <p:ph type="ftr" sz="quarter" idx="11"/>
          </p:nvPr>
        </p:nvSpPr>
        <p:spPr>
          <a:xfrm>
            <a:off x="-1" y="6581370"/>
            <a:ext cx="4154905" cy="276630"/>
          </a:xfrm>
        </p:spPr>
        <p:txBody>
          <a:bodyPr/>
          <a:lstStyle/>
          <a:p>
            <a:r>
              <a:rPr lang="en-US"/>
              <a:t>02/22/2025 - Doug Paradis</a:t>
            </a:r>
            <a:endParaRPr lang="en-US" dirty="0"/>
          </a:p>
        </p:txBody>
      </p:sp>
      <p:sp>
        <p:nvSpPr>
          <p:cNvPr id="5" name="Date Placeholder 4"/>
          <p:cNvSpPr>
            <a:spLocks noGrp="1"/>
          </p:cNvSpPr>
          <p:nvPr>
            <p:ph type="dt" sz="half" idx="10"/>
          </p:nvPr>
        </p:nvSpPr>
        <p:spPr>
          <a:xfrm>
            <a:off x="8782048" y="612648"/>
            <a:ext cx="1276352" cy="457200"/>
          </a:xfrm>
          <a:prstGeom prst="rect">
            <a:avLst/>
          </a:prstGeom>
        </p:spPr>
        <p:txBody>
          <a:bodyPr/>
          <a:lstStyle/>
          <a:p>
            <a:fld id="{E0D813FD-94D6-4F77-A78E-0D0E76507EE9}" type="datetime1">
              <a:rPr lang="en-US" smtClean="0"/>
              <a:t>2/21/2025</a:t>
            </a:fld>
            <a:endParaRPr lang="en-US" dirty="0"/>
          </a:p>
        </p:txBody>
      </p:sp>
      <p:sp>
        <p:nvSpPr>
          <p:cNvPr id="7" name="Slide Number Placeholder 6"/>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498685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253913" y="1109161"/>
            <a:ext cx="782404" cy="4681637"/>
          </a:xfrm>
        </p:spPr>
        <p:txBody>
          <a:bodyPr vert="vert270" lIns="45720" tIns="0" rIns="45720" anchor="t"/>
          <a:lstStyle>
            <a:lvl1pPr algn="ctr">
              <a:buNone/>
              <a:defRPr sz="2000" b="1"/>
            </a:lvl1pPr>
          </a:lstStyle>
          <a:p>
            <a:r>
              <a:rPr kumimoji="0" lang="en-US"/>
              <a:t>Click to edit Master title style</a:t>
            </a:r>
          </a:p>
        </p:txBody>
      </p:sp>
      <p:sp>
        <p:nvSpPr>
          <p:cNvPr id="3" name="Picture Placeholder 2" descr="An empty placeholder to add an image. Click on the placeholder and select the image that you wish to add"/>
          <p:cNvSpPr>
            <a:spLocks noGrp="1"/>
          </p:cNvSpPr>
          <p:nvPr>
            <p:ph type="pic" idx="1"/>
          </p:nvPr>
        </p:nvSpPr>
        <p:spPr>
          <a:xfrm>
            <a:off x="538228" y="1143000"/>
            <a:ext cx="6096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a:t>Click icon to add picture</a:t>
            </a:r>
            <a:endParaRPr kumimoji="0" lang="en-US" dirty="0"/>
          </a:p>
        </p:txBody>
      </p:sp>
      <p:sp>
        <p:nvSpPr>
          <p:cNvPr id="4" name="Text Placeholder 3"/>
          <p:cNvSpPr>
            <a:spLocks noGrp="1"/>
          </p:cNvSpPr>
          <p:nvPr>
            <p:ph type="body" sz="half" idx="2"/>
          </p:nvPr>
        </p:nvSpPr>
        <p:spPr>
          <a:xfrm>
            <a:off x="8117924" y="3274309"/>
            <a:ext cx="34544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a:t>Edit Master text styles</a:t>
            </a:r>
          </a:p>
        </p:txBody>
      </p:sp>
      <p:sp>
        <p:nvSpPr>
          <p:cNvPr id="6" name="Footer Placeholder 5"/>
          <p:cNvSpPr>
            <a:spLocks noGrp="1"/>
          </p:cNvSpPr>
          <p:nvPr>
            <p:ph type="ftr" sz="quarter" idx="11"/>
          </p:nvPr>
        </p:nvSpPr>
        <p:spPr>
          <a:xfrm>
            <a:off x="0" y="6569242"/>
            <a:ext cx="4050632" cy="288758"/>
          </a:xfrm>
        </p:spPr>
        <p:txBody>
          <a:bodyPr/>
          <a:lstStyle/>
          <a:p>
            <a:r>
              <a:rPr lang="en-US"/>
              <a:t>02/22/2025 - Doug Paradis</a:t>
            </a:r>
            <a:endParaRPr lang="en-US" dirty="0"/>
          </a:p>
        </p:txBody>
      </p:sp>
      <p:sp>
        <p:nvSpPr>
          <p:cNvPr id="5" name="Date Placeholder 4"/>
          <p:cNvSpPr>
            <a:spLocks noGrp="1"/>
          </p:cNvSpPr>
          <p:nvPr>
            <p:ph type="dt" sz="half" idx="10"/>
          </p:nvPr>
        </p:nvSpPr>
        <p:spPr>
          <a:xfrm>
            <a:off x="8782048" y="612648"/>
            <a:ext cx="1276352" cy="457200"/>
          </a:xfrm>
          <a:prstGeom prst="rect">
            <a:avLst/>
          </a:prstGeom>
        </p:spPr>
        <p:txBody>
          <a:bodyPr/>
          <a:lstStyle/>
          <a:p>
            <a:fld id="{FACCDD34-35B1-4188-93AF-C353007C7DFB}" type="datetime1">
              <a:rPr lang="en-US" smtClean="0"/>
              <a:t>2/21/2025</a:t>
            </a:fld>
            <a:endParaRPr lang="en-US" dirty="0"/>
          </a:p>
        </p:txBody>
      </p:sp>
      <p:sp>
        <p:nvSpPr>
          <p:cNvPr id="7" name="Slide Number Placeholder 6"/>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1883619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9"/>
            <a:ext cx="12192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9" name="Rectangle 28"/>
          <p:cNvSpPr/>
          <p:nvPr/>
        </p:nvSpPr>
        <p:spPr>
          <a:xfrm>
            <a:off x="0" y="-1"/>
            <a:ext cx="12192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30" name="Rectangle 29"/>
          <p:cNvSpPr/>
          <p:nvPr/>
        </p:nvSpPr>
        <p:spPr>
          <a:xfrm>
            <a:off x="1" y="308277"/>
            <a:ext cx="12192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31" name="Rectangle 30"/>
          <p:cNvSpPr/>
          <p:nvPr/>
        </p:nvSpPr>
        <p:spPr>
          <a:xfrm flipV="1">
            <a:off x="7213577" y="360247"/>
            <a:ext cx="4978425"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32" name="Rectangle 31"/>
          <p:cNvSpPr/>
          <p:nvPr/>
        </p:nvSpPr>
        <p:spPr>
          <a:xfrm flipV="1">
            <a:off x="7213601" y="440113"/>
            <a:ext cx="49784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useBgFill="1">
        <p:nvSpPr>
          <p:cNvPr id="33" name="Rounded Rectangle 32"/>
          <p:cNvSpPr/>
          <p:nvPr/>
        </p:nvSpPr>
        <p:spPr bwMode="white">
          <a:xfrm>
            <a:off x="7209785" y="497504"/>
            <a:ext cx="408432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useBgFill="1">
        <p:nvSpPr>
          <p:cNvPr id="34" name="Rounded Rectangle 33"/>
          <p:cNvSpPr/>
          <p:nvPr/>
        </p:nvSpPr>
        <p:spPr bwMode="white">
          <a:xfrm>
            <a:off x="9831528" y="588943"/>
            <a:ext cx="21336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35" name="Rectangle 34"/>
          <p:cNvSpPr/>
          <p:nvPr/>
        </p:nvSpPr>
        <p:spPr bwMode="invGray">
          <a:xfrm>
            <a:off x="12113288" y="-2001"/>
            <a:ext cx="76835"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36" name="Rectangle 35"/>
          <p:cNvSpPr/>
          <p:nvPr/>
        </p:nvSpPr>
        <p:spPr bwMode="invGray">
          <a:xfrm>
            <a:off x="12059308" y="-2001"/>
            <a:ext cx="3657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37" name="Rectangle 36"/>
          <p:cNvSpPr/>
          <p:nvPr/>
        </p:nvSpPr>
        <p:spPr bwMode="invGray">
          <a:xfrm>
            <a:off x="12033904" y="-2001"/>
            <a:ext cx="12192"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38" name="Rectangle 37"/>
          <p:cNvSpPr/>
          <p:nvPr/>
        </p:nvSpPr>
        <p:spPr bwMode="invGray">
          <a:xfrm>
            <a:off x="11967231" y="-2001"/>
            <a:ext cx="36576"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39" name="Rectangle 38"/>
          <p:cNvSpPr/>
          <p:nvPr/>
        </p:nvSpPr>
        <p:spPr bwMode="invGray">
          <a:xfrm>
            <a:off x="11887569" y="380"/>
            <a:ext cx="73152"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40" name="Rectangle 39"/>
          <p:cNvSpPr/>
          <p:nvPr/>
        </p:nvSpPr>
        <p:spPr bwMode="invGray">
          <a:xfrm>
            <a:off x="11831300" y="380"/>
            <a:ext cx="12192"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2" name="Title Placeholder 21"/>
          <p:cNvSpPr>
            <a:spLocks noGrp="1"/>
          </p:cNvSpPr>
          <p:nvPr>
            <p:ph type="title"/>
          </p:nvPr>
        </p:nvSpPr>
        <p:spPr>
          <a:xfrm>
            <a:off x="609600" y="1143000"/>
            <a:ext cx="10972800" cy="1066800"/>
          </a:xfrm>
          <a:prstGeom prst="rect">
            <a:avLst/>
          </a:prstGeom>
        </p:spPr>
        <p:txBody>
          <a:bodyPr vert="horz" anchor="ctr">
            <a:normAutofit/>
          </a:bodyPr>
          <a:lstStyle/>
          <a:p>
            <a:r>
              <a:rPr kumimoji="0" lang="en-US"/>
              <a:t>Click to edit Master title style</a:t>
            </a:r>
            <a:endParaRPr kumimoji="0" lang="en-US" dirty="0"/>
          </a:p>
        </p:txBody>
      </p:sp>
      <p:sp>
        <p:nvSpPr>
          <p:cNvPr id="13" name="Text Placeholder 12"/>
          <p:cNvSpPr>
            <a:spLocks noGrp="1"/>
          </p:cNvSpPr>
          <p:nvPr>
            <p:ph type="body" idx="1"/>
          </p:nvPr>
        </p:nvSpPr>
        <p:spPr>
          <a:xfrm>
            <a:off x="609600" y="2249424"/>
            <a:ext cx="10972800" cy="4325112"/>
          </a:xfrm>
          <a:prstGeom prst="rect">
            <a:avLst/>
          </a:prstGeom>
        </p:spPr>
        <p:txBody>
          <a:bodyPr vert="horz">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Footer Placeholder 2"/>
          <p:cNvSpPr>
            <a:spLocks noGrp="1"/>
          </p:cNvSpPr>
          <p:nvPr>
            <p:ph type="ftr" sz="quarter" idx="3"/>
          </p:nvPr>
        </p:nvSpPr>
        <p:spPr>
          <a:xfrm>
            <a:off x="0" y="6400800"/>
            <a:ext cx="1767840" cy="457200"/>
          </a:xfrm>
          <a:prstGeom prst="rect">
            <a:avLst/>
          </a:prstGeom>
        </p:spPr>
        <p:txBody>
          <a:bodyPr vert="horz"/>
          <a:lstStyle>
            <a:lvl1pPr algn="l" eaLnBrk="1" latinLnBrk="0" hangingPunct="1">
              <a:defRPr kumimoji="0" sz="1100">
                <a:solidFill>
                  <a:schemeClr val="accent2">
                    <a:lumMod val="75000"/>
                  </a:schemeClr>
                </a:solidFill>
              </a:defRPr>
            </a:lvl1pPr>
          </a:lstStyle>
          <a:p>
            <a:r>
              <a:rPr lang="en-US"/>
              <a:t>02/22/2025 - Doug Paradis</a:t>
            </a:r>
            <a:endParaRPr lang="en-US" dirty="0"/>
          </a:p>
        </p:txBody>
      </p:sp>
      <p:sp>
        <p:nvSpPr>
          <p:cNvPr id="23" name="Slide Number Placeholder 22"/>
          <p:cNvSpPr>
            <a:spLocks noGrp="1"/>
          </p:cNvSpPr>
          <p:nvPr>
            <p:ph type="sldNum" sz="quarter" idx="4"/>
          </p:nvPr>
        </p:nvSpPr>
        <p:spPr>
          <a:xfrm>
            <a:off x="11097288" y="6391656"/>
            <a:ext cx="1016000" cy="365760"/>
          </a:xfrm>
          <a:prstGeom prst="rect">
            <a:avLst/>
          </a:prstGeom>
        </p:spPr>
        <p:txBody>
          <a:bodyPr vert="horz" anchor="b"/>
          <a:lstStyle>
            <a:lvl1pPr algn="r" eaLnBrk="1" latinLnBrk="0" hangingPunct="1">
              <a:defRPr kumimoji="0" sz="1800">
                <a:solidFill>
                  <a:schemeClr val="tx2"/>
                </a:solidFill>
              </a:defRPr>
            </a:lvl1pPr>
          </a:lstStyle>
          <a:p>
            <a:fld id="{401CF334-2D5C-4859-84A6-CA7E6E43FAEB}" type="slidenum">
              <a:rPr lang="en-US" smtClean="0"/>
              <a:pPr/>
              <a:t>‹#›</a:t>
            </a:fld>
            <a:endParaRPr lang="en-US" dirty="0"/>
          </a:p>
        </p:txBody>
      </p:sp>
    </p:spTree>
    <p:extLst>
      <p:ext uri="{BB962C8B-B14F-4D97-AF65-F5344CB8AC3E}">
        <p14:creationId xmlns:p14="http://schemas.microsoft.com/office/powerpoint/2010/main" val="2132171725"/>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lumMod val="75000"/>
          </a:schemeClr>
        </a:buClr>
        <a:buFont typeface="Georgia"/>
        <a:buChar char="•"/>
        <a:defRPr kumimoji="0" sz="2800" kern="1200">
          <a:solidFill>
            <a:schemeClr val="tx2"/>
          </a:solidFill>
          <a:latin typeface="+mn-lt"/>
          <a:ea typeface="+mn-ea"/>
          <a:cs typeface="+mn-cs"/>
        </a:defRPr>
      </a:lvl1pPr>
      <a:lvl2pPr marL="658368" indent="-246888" algn="l" rtl="0" eaLnBrk="1" latinLnBrk="0" hangingPunct="1">
        <a:spcBef>
          <a:spcPts val="300"/>
        </a:spcBef>
        <a:buClr>
          <a:schemeClr val="accent2">
            <a:lumMod val="75000"/>
          </a:schemeClr>
        </a:buClr>
        <a:buFont typeface="Georgia"/>
        <a:buChar char="▫"/>
        <a:defRPr kumimoji="0" sz="2600" kern="1200">
          <a:solidFill>
            <a:schemeClr val="tx2"/>
          </a:solidFill>
          <a:latin typeface="+mn-lt"/>
          <a:ea typeface="+mn-ea"/>
          <a:cs typeface="+mn-cs"/>
        </a:defRPr>
      </a:lvl2pPr>
      <a:lvl3pPr marL="923544" indent="-219456" algn="l" rtl="0" eaLnBrk="1" latinLnBrk="0" hangingPunct="1">
        <a:spcBef>
          <a:spcPts val="300"/>
        </a:spcBef>
        <a:buClr>
          <a:schemeClr val="accent1">
            <a:lumMod val="50000"/>
          </a:schemeClr>
        </a:buClr>
        <a:buFont typeface="Wingdings 2" panose="05020102010507070707" pitchFamily="18" charset="2"/>
        <a:buChar char=""/>
        <a:defRPr kumimoji="0" sz="2400" kern="1200">
          <a:solidFill>
            <a:schemeClr val="tx2"/>
          </a:solidFill>
          <a:latin typeface="+mn-lt"/>
          <a:ea typeface="+mn-ea"/>
          <a:cs typeface="+mn-cs"/>
        </a:defRPr>
      </a:lvl3pPr>
      <a:lvl4pPr marL="1179576" indent="-201168" algn="l" rtl="0" eaLnBrk="1" latinLnBrk="0" hangingPunct="1">
        <a:spcBef>
          <a:spcPts val="300"/>
        </a:spcBef>
        <a:buClr>
          <a:schemeClr val="accent1">
            <a:lumMod val="50000"/>
          </a:schemeClr>
        </a:buClr>
        <a:buFont typeface="Wingdings 2" panose="05020102010507070707" pitchFamily="18" charset="2"/>
        <a:buChar char=""/>
        <a:defRPr kumimoji="0" sz="2200" kern="1200">
          <a:solidFill>
            <a:schemeClr val="tx2"/>
          </a:solidFill>
          <a:latin typeface="+mn-lt"/>
          <a:ea typeface="+mn-ea"/>
          <a:cs typeface="+mn-cs"/>
        </a:defRPr>
      </a:lvl4pPr>
      <a:lvl5pPr marL="1389888" indent="-182880" algn="l" rtl="0" eaLnBrk="1" latinLnBrk="0" hangingPunct="1">
        <a:spcBef>
          <a:spcPts val="300"/>
        </a:spcBef>
        <a:buClr>
          <a:schemeClr val="accent1">
            <a:lumMod val="50000"/>
          </a:schemeClr>
        </a:buClr>
        <a:buFont typeface="Wingdings 2" panose="05020102010507070707" pitchFamily="18" charset="2"/>
        <a:buChar char=""/>
        <a:defRPr kumimoji="0" sz="2000" kern="1200">
          <a:solidFill>
            <a:schemeClr val="tx2"/>
          </a:solidFill>
          <a:latin typeface="+mn-lt"/>
          <a:ea typeface="+mn-ea"/>
          <a:cs typeface="+mn-cs"/>
        </a:defRPr>
      </a:lvl5pPr>
      <a:lvl6pPr marL="1609344" indent="-182880" algn="l" rtl="0" eaLnBrk="1" latinLnBrk="0" hangingPunct="1">
        <a:spcBef>
          <a:spcPts val="300"/>
        </a:spcBef>
        <a:buClr>
          <a:schemeClr val="accent1">
            <a:lumMod val="50000"/>
          </a:schemeClr>
        </a:buClr>
        <a:buFont typeface="Wingdings 2" panose="05020102010507070707" pitchFamily="18" charset="2"/>
        <a:buChar char=""/>
        <a:defRPr kumimoji="0" sz="1800" kern="1200">
          <a:solidFill>
            <a:schemeClr val="tx2"/>
          </a:solidFill>
          <a:latin typeface="+mn-lt"/>
          <a:ea typeface="+mn-ea"/>
          <a:cs typeface="+mn-cs"/>
        </a:defRPr>
      </a:lvl6pPr>
      <a:lvl7pPr marL="1828800" indent="-182880" algn="l" rtl="0" eaLnBrk="1" latinLnBrk="0" hangingPunct="1">
        <a:spcBef>
          <a:spcPts val="300"/>
        </a:spcBef>
        <a:buClr>
          <a:schemeClr val="accent1">
            <a:lumMod val="50000"/>
          </a:schemeClr>
        </a:buClr>
        <a:buFont typeface="Wingdings 2" panose="05020102010507070707" pitchFamily="18" charset="2"/>
        <a:buChar char=""/>
        <a:defRPr kumimoji="0" sz="1600" kern="1200">
          <a:solidFill>
            <a:schemeClr val="tx2"/>
          </a:solidFill>
          <a:latin typeface="+mn-lt"/>
          <a:ea typeface="+mn-ea"/>
          <a:cs typeface="+mn-cs"/>
        </a:defRPr>
      </a:lvl7pPr>
      <a:lvl8pPr marL="2029968" indent="-182880" algn="l" rtl="0" eaLnBrk="1" latinLnBrk="0" hangingPunct="1">
        <a:spcBef>
          <a:spcPts val="300"/>
        </a:spcBef>
        <a:buClr>
          <a:schemeClr val="accent1">
            <a:lumMod val="50000"/>
          </a:schemeClr>
        </a:buClr>
        <a:buFont typeface="Wingdings 2" panose="05020102010507070707" pitchFamily="18" charset="2"/>
        <a:buChar char=""/>
        <a:defRPr kumimoji="0" sz="1500" kern="1200">
          <a:solidFill>
            <a:schemeClr val="tx2"/>
          </a:solidFill>
          <a:latin typeface="+mn-lt"/>
          <a:ea typeface="+mn-ea"/>
          <a:cs typeface="+mn-cs"/>
        </a:defRPr>
      </a:lvl8pPr>
      <a:lvl9pPr marL="2240280" indent="-182880" algn="l" rtl="0" eaLnBrk="1" latinLnBrk="0" hangingPunct="1">
        <a:spcBef>
          <a:spcPts val="300"/>
        </a:spcBef>
        <a:buClr>
          <a:schemeClr val="accent1">
            <a:lumMod val="50000"/>
          </a:schemeClr>
        </a:buClr>
        <a:buFont typeface="Wingdings 2" panose="05020102010507070707" pitchFamily="18" charset="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extLst>
    <p:ext uri="{27BBF7A9-308A-43DC-89C8-2F10F3537804}">
      <p15:sldGuideLst xmlns:p15="http://schemas.microsoft.com/office/powerpoint/2012/main">
        <p15:guide id="0" orient="horz" pos="2160" userDrawn="1">
          <p15:clr>
            <a:srgbClr val="F26B43"/>
          </p15:clr>
        </p15:guide>
        <p15:guide id="1" pos="3840" userDrawn="1">
          <p15:clr>
            <a:srgbClr val="F26B43"/>
          </p15:clr>
        </p15:guide>
        <p15:guide id="2" orient="horz" pos="415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s://www.kicad.org/download/"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hyperlink" Target="https://d.docs.live.net/ad5a92f8478ff1c4/fouriron/Documents/kiCAD_projects/01_presentation_project_01/presentation/KiCAD_presentation-20250222.pptx"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8.jpg"/><Relationship Id="rId4" Type="http://schemas.openxmlformats.org/officeDocument/2006/relationships/image" Target="../media/image17.jpg"/></Relationships>
</file>

<file path=ppt/slides/_rels/slide13.xml.rels><?xml version="1.0" encoding="UTF-8" standalone="yes"?>
<Relationships xmlns="http://schemas.openxmlformats.org/package/2006/relationships"><Relationship Id="rId3" Type="http://schemas.openxmlformats.org/officeDocument/2006/relationships/hyperlink" Target="https://d.docs.live.net/AD5A92F8478FF1C4/fouriron/Documents/kiCAD_projects/01_presentation_project_01/presentation/KiCAD_presentation-20250222.pptx"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3.jpg"/><Relationship Id="rId5" Type="http://schemas.openxmlformats.org/officeDocument/2006/relationships/image" Target="../media/image22.jpg"/><Relationship Id="rId4" Type="http://schemas.openxmlformats.org/officeDocument/2006/relationships/image" Target="../media/image21.jpg"/></Relationships>
</file>

<file path=ppt/slides/_rels/slide1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5.jpg"/></Relationships>
</file>

<file path=ppt/slides/_rels/slide1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7.jpg"/></Relationships>
</file>

<file path=ppt/slides/_rels/slide1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9.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2.jp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4.jp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37.jpg"/></Relationships>
</file>

<file path=ppt/slides/_rels/slide31.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39.jpg"/></Relationships>
</file>

<file path=ppt/slides/_rels/slide3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40.jpg"/></Relationships>
</file>

<file path=ppt/slides/_rels/slide33.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43.jpg"/><Relationship Id="rId4" Type="http://schemas.openxmlformats.org/officeDocument/2006/relationships/image" Target="../media/image42.jpg"/></Relationships>
</file>

<file path=ppt/slides/_rels/slide34.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36.jpg"/></Relationships>
</file>

<file path=ppt/slides/_rels/slide35.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46.jp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jpg"/><Relationship Id="rId1" Type="http://schemas.openxmlformats.org/officeDocument/2006/relationships/slideLayout" Target="../slideLayouts/slideLayout2.xml"/><Relationship Id="rId4" Type="http://schemas.openxmlformats.org/officeDocument/2006/relationships/image" Target="../media/image50.jpg"/></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image" Target="../media/image53.jpg"/><Relationship Id="rId1" Type="http://schemas.openxmlformats.org/officeDocument/2006/relationships/slideLayout" Target="../slideLayouts/slideLayout2.xml"/><Relationship Id="rId6" Type="http://schemas.openxmlformats.org/officeDocument/2006/relationships/image" Target="../media/image57.jpg"/><Relationship Id="rId5" Type="http://schemas.openxmlformats.org/officeDocument/2006/relationships/image" Target="../media/image56.jpg"/><Relationship Id="rId4" Type="http://schemas.openxmlformats.org/officeDocument/2006/relationships/image" Target="../media/image55.jpg"/></Relationships>
</file>

<file path=ppt/slides/_rels/slide46.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image" Target="../media/image58.jpg"/><Relationship Id="rId1" Type="http://schemas.openxmlformats.org/officeDocument/2006/relationships/slideLayout" Target="../slideLayouts/slideLayout2.xml"/><Relationship Id="rId5" Type="http://schemas.openxmlformats.org/officeDocument/2006/relationships/image" Target="../media/image60.jpg"/><Relationship Id="rId4" Type="http://schemas.openxmlformats.org/officeDocument/2006/relationships/image" Target="../media/image57.jpg"/></Relationships>
</file>

<file path=ppt/slides/_rels/slide47.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image" Target="../media/image61.jpg"/><Relationship Id="rId1" Type="http://schemas.openxmlformats.org/officeDocument/2006/relationships/slideLayout" Target="../slideLayouts/slideLayout2.xml"/><Relationship Id="rId5" Type="http://schemas.openxmlformats.org/officeDocument/2006/relationships/hyperlink" Target="https://www.snapeda.com/parts/ROB-14450/SparkFun/view-part/?welcome=home" TargetMode="External"/><Relationship Id="rId4" Type="http://schemas.openxmlformats.org/officeDocument/2006/relationships/hyperlink" Target="https://forum.kicad.info/t/esp32-dev-ch340-c-symbol-and-footprint/56483/13" TargetMode="External"/></Relationships>
</file>

<file path=ppt/slides/_rels/slide48.xml.rels><?xml version="1.0" encoding="UTF-8" standalone="yes"?>
<Relationships xmlns="http://schemas.openxmlformats.org/package/2006/relationships"><Relationship Id="rId2" Type="http://schemas.openxmlformats.org/officeDocument/2006/relationships/image" Target="../media/image63.jp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68.jp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image" Target="../media/image66.jp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hyperlink" Target="https://www.youtube.com/watch?v=wzvZ9Ssn0eo" TargetMode="External"/><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hyperlink" Target="https://www.youtube.com/watch?v=rhqlP8CRct0" TargetMode="External"/></Relationships>
</file>

<file path=ppt/slides/_rels/slide57.xml.rels><?xml version="1.0" encoding="UTF-8" standalone="yes"?>
<Relationships xmlns="http://schemas.openxmlformats.org/package/2006/relationships"><Relationship Id="rId2" Type="http://schemas.openxmlformats.org/officeDocument/2006/relationships/image" Target="../media/image70.jp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image" Target="../media/image71.jp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73.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74.jp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image" Target="../media/image75.jp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hyperlink" Target="https://jlcpcb.com/RGE" TargetMode="External"/><Relationship Id="rId2" Type="http://schemas.openxmlformats.org/officeDocument/2006/relationships/hyperlink" Target="https://jlcpcb.com/help/article/how-to-generate-gerber-and-drill-files-in-kicad-8" TargetMode="External"/><Relationship Id="rId1" Type="http://schemas.openxmlformats.org/officeDocument/2006/relationships/slideLayout" Target="../slideLayouts/slideLayout2.xml"/><Relationship Id="rId4" Type="http://schemas.openxmlformats.org/officeDocument/2006/relationships/hyperlink" Target="https://gerbv.github.io/" TargetMode="Externa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78.png"/></Relationships>
</file>

<file path=ppt/slides/_rels/slide68.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image" Target="../media/image82.jpg"/><Relationship Id="rId5" Type="http://schemas.openxmlformats.org/officeDocument/2006/relationships/image" Target="../media/image81.jpeg"/><Relationship Id="rId4" Type="http://schemas.openxmlformats.org/officeDocument/2006/relationships/image" Target="../media/image80.jpg"/></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7" Type="http://schemas.openxmlformats.org/officeDocument/2006/relationships/image" Target="../media/image12.jp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1.jpg"/><Relationship Id="rId5" Type="http://schemas.openxmlformats.org/officeDocument/2006/relationships/image" Target="../media/image10.jpg"/><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45958" y="1937652"/>
            <a:ext cx="11277600" cy="1470025"/>
          </a:xfrm>
        </p:spPr>
        <p:txBody>
          <a:bodyPr/>
          <a:lstStyle/>
          <a:p>
            <a:r>
              <a:rPr lang="en-US" dirty="0"/>
              <a:t>“</a:t>
            </a:r>
            <a:r>
              <a:rPr lang="en-US" dirty="0" err="1"/>
              <a:t>KiCAD</a:t>
            </a:r>
            <a:r>
              <a:rPr lang="en-US" dirty="0"/>
              <a:t> for Robots” – A Tutorial</a:t>
            </a:r>
          </a:p>
        </p:txBody>
      </p:sp>
      <p:sp>
        <p:nvSpPr>
          <p:cNvPr id="3" name="Subtitle 2"/>
          <p:cNvSpPr>
            <a:spLocks noGrp="1"/>
          </p:cNvSpPr>
          <p:nvPr>
            <p:ph type="subTitle" idx="1"/>
          </p:nvPr>
        </p:nvSpPr>
        <p:spPr/>
        <p:txBody>
          <a:bodyPr/>
          <a:lstStyle/>
          <a:p>
            <a:r>
              <a:rPr lang="en-US" dirty="0"/>
              <a:t>Presented by</a:t>
            </a:r>
          </a:p>
          <a:p>
            <a:r>
              <a:rPr lang="en-US" dirty="0"/>
              <a:t>Doug Paradis</a:t>
            </a:r>
          </a:p>
        </p:txBody>
      </p:sp>
      <p:pic>
        <p:nvPicPr>
          <p:cNvPr id="5" name="Picture 4">
            <a:extLst>
              <a:ext uri="{FF2B5EF4-FFF2-40B4-BE49-F238E27FC236}">
                <a16:creationId xmlns:a16="http://schemas.microsoft.com/office/drawing/2014/main" id="{D56E710A-8F6E-4829-BCC7-482113D563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15771" y="432455"/>
            <a:ext cx="2130271" cy="2130271"/>
          </a:xfrm>
          <a:prstGeom prst="rect">
            <a:avLst/>
          </a:prstGeom>
        </p:spPr>
      </p:pic>
      <p:sp>
        <p:nvSpPr>
          <p:cNvPr id="6" name="Rectangle 5">
            <a:extLst>
              <a:ext uri="{FF2B5EF4-FFF2-40B4-BE49-F238E27FC236}">
                <a16:creationId xmlns:a16="http://schemas.microsoft.com/office/drawing/2014/main" id="{D5711E05-9EB7-484D-8A0F-FE0EF2A2F82B}"/>
              </a:ext>
            </a:extLst>
          </p:cNvPr>
          <p:cNvSpPr/>
          <p:nvPr/>
        </p:nvSpPr>
        <p:spPr>
          <a:xfrm>
            <a:off x="5493482" y="6475884"/>
            <a:ext cx="1402948" cy="230832"/>
          </a:xfrm>
          <a:prstGeom prst="rect">
            <a:avLst/>
          </a:prstGeom>
        </p:spPr>
        <p:txBody>
          <a:bodyPr wrap="none">
            <a:spAutoFit/>
          </a:bodyPr>
          <a:lstStyle/>
          <a:p>
            <a:r>
              <a:rPr lang="en-US" sz="900" dirty="0">
                <a:solidFill>
                  <a:schemeClr val="tx2"/>
                </a:solidFill>
              </a:rPr>
              <a:t>Copyright © Doug Paradis</a:t>
            </a:r>
          </a:p>
        </p:txBody>
      </p:sp>
      <p:sp>
        <p:nvSpPr>
          <p:cNvPr id="4" name="TextBox 3">
            <a:extLst>
              <a:ext uri="{FF2B5EF4-FFF2-40B4-BE49-F238E27FC236}">
                <a16:creationId xmlns:a16="http://schemas.microsoft.com/office/drawing/2014/main" id="{7F54E461-1F16-C37C-6965-90BCC6AB5530}"/>
              </a:ext>
            </a:extLst>
          </p:cNvPr>
          <p:cNvSpPr txBox="1"/>
          <p:nvPr/>
        </p:nvSpPr>
        <p:spPr>
          <a:xfrm>
            <a:off x="2419350" y="5652538"/>
            <a:ext cx="5078121" cy="369332"/>
          </a:xfrm>
          <a:prstGeom prst="rect">
            <a:avLst/>
          </a:prstGeom>
          <a:noFill/>
        </p:spPr>
        <p:txBody>
          <a:bodyPr wrap="none" rtlCol="0">
            <a:spAutoFit/>
          </a:bodyPr>
          <a:lstStyle/>
          <a:p>
            <a:r>
              <a:rPr lang="en-US" dirty="0"/>
              <a:t>Download KiCad: </a:t>
            </a:r>
            <a:r>
              <a:rPr lang="en-US" dirty="0">
                <a:hlinkClick r:id="rId4"/>
              </a:rPr>
              <a:t>https://www.kicad.org/download/</a:t>
            </a:r>
            <a:endParaRPr lang="en-US" dirty="0"/>
          </a:p>
        </p:txBody>
      </p:sp>
    </p:spTree>
    <p:extLst>
      <p:ext uri="{BB962C8B-B14F-4D97-AF65-F5344CB8AC3E}">
        <p14:creationId xmlns:p14="http://schemas.microsoft.com/office/powerpoint/2010/main" val="706305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4050B2-38CC-86B7-C2A7-2C524A281599}"/>
            </a:ext>
          </a:extLst>
        </p:cNvPr>
        <p:cNvGrpSpPr/>
        <p:nvPr/>
      </p:nvGrpSpPr>
      <p:grpSpPr>
        <a:xfrm>
          <a:off x="0" y="0"/>
          <a:ext cx="0" cy="0"/>
          <a:chOff x="0" y="0"/>
          <a:chExt cx="0" cy="0"/>
        </a:xfrm>
      </p:grpSpPr>
      <p:pic>
        <p:nvPicPr>
          <p:cNvPr id="7" name="Picture 6" descr="A screenshot of a computer&#10;&#10;AI-generated content may be incorrect.">
            <a:extLst>
              <a:ext uri="{FF2B5EF4-FFF2-40B4-BE49-F238E27FC236}">
                <a16:creationId xmlns:a16="http://schemas.microsoft.com/office/drawing/2014/main" id="{4BAD21D8-B060-1B3F-8E6B-C0541EEC62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1975" y="1669922"/>
            <a:ext cx="11513280" cy="4355400"/>
          </a:xfrm>
          <a:prstGeom prst="rect">
            <a:avLst/>
          </a:prstGeom>
        </p:spPr>
      </p:pic>
      <p:sp>
        <p:nvSpPr>
          <p:cNvPr id="2" name="Title 1">
            <a:extLst>
              <a:ext uri="{FF2B5EF4-FFF2-40B4-BE49-F238E27FC236}">
                <a16:creationId xmlns:a16="http://schemas.microsoft.com/office/drawing/2014/main" id="{80568A56-CA3E-9989-48C2-2C0050752ABA}"/>
              </a:ext>
            </a:extLst>
          </p:cNvPr>
          <p:cNvSpPr>
            <a:spLocks noGrp="1"/>
          </p:cNvSpPr>
          <p:nvPr>
            <p:ph type="title"/>
          </p:nvPr>
        </p:nvSpPr>
        <p:spPr>
          <a:xfrm>
            <a:off x="124488" y="256398"/>
            <a:ext cx="10972800" cy="1066800"/>
          </a:xfrm>
        </p:spPr>
        <p:txBody>
          <a:bodyPr/>
          <a:lstStyle/>
          <a:p>
            <a:r>
              <a:rPr lang="en-US" b="1" dirty="0" err="1"/>
              <a:t>KiCAD</a:t>
            </a:r>
            <a:r>
              <a:rPr lang="en-US" b="1" dirty="0"/>
              <a:t> Library Component Builder</a:t>
            </a:r>
          </a:p>
        </p:txBody>
      </p:sp>
      <p:sp>
        <p:nvSpPr>
          <p:cNvPr id="5" name="Footer Placeholder 4">
            <a:extLst>
              <a:ext uri="{FF2B5EF4-FFF2-40B4-BE49-F238E27FC236}">
                <a16:creationId xmlns:a16="http://schemas.microsoft.com/office/drawing/2014/main" id="{7111F978-06E1-C372-69A8-9F3C25DA7830}"/>
              </a:ext>
            </a:extLst>
          </p:cNvPr>
          <p:cNvSpPr>
            <a:spLocks noGrp="1"/>
          </p:cNvSpPr>
          <p:nvPr>
            <p:ph type="ftr" sz="quarter" idx="11"/>
          </p:nvPr>
        </p:nvSpPr>
        <p:spPr/>
        <p:txBody>
          <a:bodyPr/>
          <a:lstStyle/>
          <a:p>
            <a:r>
              <a:rPr lang="en-US"/>
              <a:t>02/22/2025 - Doug Paradis</a:t>
            </a:r>
            <a:endParaRPr lang="en-US" dirty="0"/>
          </a:p>
        </p:txBody>
      </p:sp>
      <p:sp>
        <p:nvSpPr>
          <p:cNvPr id="6" name="Slide Number Placeholder 5">
            <a:extLst>
              <a:ext uri="{FF2B5EF4-FFF2-40B4-BE49-F238E27FC236}">
                <a16:creationId xmlns:a16="http://schemas.microsoft.com/office/drawing/2014/main" id="{EFB31819-CDFA-3E2C-BB5D-8FF35745D1BB}"/>
              </a:ext>
            </a:extLst>
          </p:cNvPr>
          <p:cNvSpPr>
            <a:spLocks noGrp="1"/>
          </p:cNvSpPr>
          <p:nvPr>
            <p:ph type="sldNum" sz="quarter" idx="12"/>
          </p:nvPr>
        </p:nvSpPr>
        <p:spPr/>
        <p:txBody>
          <a:bodyPr/>
          <a:lstStyle/>
          <a:p>
            <a:fld id="{401CF334-2D5C-4859-84A6-CA7E6E43FAEB}" type="slidenum">
              <a:rPr lang="en-US" smtClean="0"/>
              <a:t>10</a:t>
            </a:fld>
            <a:endParaRPr lang="en-US" dirty="0"/>
          </a:p>
        </p:txBody>
      </p:sp>
      <p:sp>
        <p:nvSpPr>
          <p:cNvPr id="4" name="TextBox 3">
            <a:extLst>
              <a:ext uri="{FF2B5EF4-FFF2-40B4-BE49-F238E27FC236}">
                <a16:creationId xmlns:a16="http://schemas.microsoft.com/office/drawing/2014/main" id="{973E5B80-37B5-66D0-9EF2-2E8DC8F5F30A}"/>
              </a:ext>
            </a:extLst>
          </p:cNvPr>
          <p:cNvSpPr txBox="1"/>
          <p:nvPr/>
        </p:nvSpPr>
        <p:spPr>
          <a:xfrm>
            <a:off x="266173" y="973059"/>
            <a:ext cx="6963188" cy="584775"/>
          </a:xfrm>
          <a:prstGeom prst="rect">
            <a:avLst/>
          </a:prstGeom>
          <a:noFill/>
        </p:spPr>
        <p:txBody>
          <a:bodyPr wrap="none" rtlCol="0">
            <a:spAutoFit/>
          </a:bodyPr>
          <a:lstStyle/>
          <a:p>
            <a:r>
              <a:rPr lang="en-US" sz="3200" dirty="0">
                <a:hlinkClick r:id="rId4"/>
              </a:rPr>
              <a:t>http://kicad.rohrbacher.net/quicklib.php</a:t>
            </a:r>
            <a:endParaRPr lang="en-US" sz="3200" b="1" dirty="0">
              <a:solidFill>
                <a:schemeClr val="tx2"/>
              </a:solidFill>
            </a:endParaRPr>
          </a:p>
        </p:txBody>
      </p:sp>
      <p:sp>
        <p:nvSpPr>
          <p:cNvPr id="11" name="Oval 10">
            <a:extLst>
              <a:ext uri="{FF2B5EF4-FFF2-40B4-BE49-F238E27FC236}">
                <a16:creationId xmlns:a16="http://schemas.microsoft.com/office/drawing/2014/main" id="{E45C3CA9-074D-046F-4F64-C5B8F4494056}"/>
              </a:ext>
            </a:extLst>
          </p:cNvPr>
          <p:cNvSpPr/>
          <p:nvPr/>
        </p:nvSpPr>
        <p:spPr>
          <a:xfrm>
            <a:off x="3340818" y="4344059"/>
            <a:ext cx="551692" cy="293944"/>
          </a:xfrm>
          <a:prstGeom prst="ellipse">
            <a:avLst/>
          </a:prstGeom>
          <a:noFill/>
          <a:ln w="317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id="{85E48626-2D98-3859-A417-1331BF767E84}"/>
              </a:ext>
            </a:extLst>
          </p:cNvPr>
          <p:cNvSpPr/>
          <p:nvPr/>
        </p:nvSpPr>
        <p:spPr>
          <a:xfrm>
            <a:off x="3350731" y="3638164"/>
            <a:ext cx="707922" cy="380418"/>
          </a:xfrm>
          <a:prstGeom prst="ellipse">
            <a:avLst/>
          </a:prstGeom>
          <a:noFill/>
          <a:ln w="317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13CBE70A-2E4E-DB98-9094-F57374BE0BF0}"/>
              </a:ext>
            </a:extLst>
          </p:cNvPr>
          <p:cNvSpPr txBox="1"/>
          <p:nvPr/>
        </p:nvSpPr>
        <p:spPr>
          <a:xfrm>
            <a:off x="3039132" y="3579535"/>
            <a:ext cx="301686" cy="369332"/>
          </a:xfrm>
          <a:prstGeom prst="rect">
            <a:avLst/>
          </a:prstGeom>
          <a:noFill/>
        </p:spPr>
        <p:txBody>
          <a:bodyPr wrap="none" rtlCol="0">
            <a:spAutoFit/>
          </a:bodyPr>
          <a:lstStyle/>
          <a:p>
            <a:r>
              <a:rPr lang="en-US" b="1" dirty="0">
                <a:solidFill>
                  <a:srgbClr val="FF0000"/>
                </a:solidFill>
              </a:rPr>
              <a:t>2</a:t>
            </a:r>
          </a:p>
        </p:txBody>
      </p:sp>
      <p:sp>
        <p:nvSpPr>
          <p:cNvPr id="18" name="TextBox 17">
            <a:extLst>
              <a:ext uri="{FF2B5EF4-FFF2-40B4-BE49-F238E27FC236}">
                <a16:creationId xmlns:a16="http://schemas.microsoft.com/office/drawing/2014/main" id="{D13A0C28-7D32-DFA4-D280-21804C9C4D62}"/>
              </a:ext>
            </a:extLst>
          </p:cNvPr>
          <p:cNvSpPr txBox="1"/>
          <p:nvPr/>
        </p:nvSpPr>
        <p:spPr>
          <a:xfrm>
            <a:off x="3039132" y="4304184"/>
            <a:ext cx="301686" cy="369332"/>
          </a:xfrm>
          <a:prstGeom prst="rect">
            <a:avLst/>
          </a:prstGeom>
          <a:noFill/>
        </p:spPr>
        <p:txBody>
          <a:bodyPr wrap="none" rtlCol="0">
            <a:spAutoFit/>
          </a:bodyPr>
          <a:lstStyle/>
          <a:p>
            <a:r>
              <a:rPr lang="en-US" b="1" dirty="0">
                <a:solidFill>
                  <a:srgbClr val="FF0000"/>
                </a:solidFill>
              </a:rPr>
              <a:t>3</a:t>
            </a:r>
          </a:p>
        </p:txBody>
      </p:sp>
      <p:sp>
        <p:nvSpPr>
          <p:cNvPr id="19" name="Oval 18">
            <a:extLst>
              <a:ext uri="{FF2B5EF4-FFF2-40B4-BE49-F238E27FC236}">
                <a16:creationId xmlns:a16="http://schemas.microsoft.com/office/drawing/2014/main" id="{00BF230E-D1C3-E145-0C26-A193F3AFEFE5}"/>
              </a:ext>
            </a:extLst>
          </p:cNvPr>
          <p:cNvSpPr/>
          <p:nvPr/>
        </p:nvSpPr>
        <p:spPr>
          <a:xfrm>
            <a:off x="1358409" y="5767573"/>
            <a:ext cx="759150" cy="293944"/>
          </a:xfrm>
          <a:prstGeom prst="ellipse">
            <a:avLst/>
          </a:prstGeom>
          <a:noFill/>
          <a:ln w="317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extBox 19">
            <a:extLst>
              <a:ext uri="{FF2B5EF4-FFF2-40B4-BE49-F238E27FC236}">
                <a16:creationId xmlns:a16="http://schemas.microsoft.com/office/drawing/2014/main" id="{A899AA53-8A5B-D263-6534-D24776444016}"/>
              </a:ext>
            </a:extLst>
          </p:cNvPr>
          <p:cNvSpPr txBox="1"/>
          <p:nvPr/>
        </p:nvSpPr>
        <p:spPr>
          <a:xfrm>
            <a:off x="1056723" y="5699165"/>
            <a:ext cx="301686" cy="369332"/>
          </a:xfrm>
          <a:prstGeom prst="rect">
            <a:avLst/>
          </a:prstGeom>
          <a:noFill/>
        </p:spPr>
        <p:txBody>
          <a:bodyPr wrap="none" rtlCol="0">
            <a:spAutoFit/>
          </a:bodyPr>
          <a:lstStyle/>
          <a:p>
            <a:r>
              <a:rPr lang="en-US" b="1" dirty="0">
                <a:solidFill>
                  <a:srgbClr val="FF0000"/>
                </a:solidFill>
              </a:rPr>
              <a:t>4</a:t>
            </a:r>
          </a:p>
        </p:txBody>
      </p:sp>
      <p:sp>
        <p:nvSpPr>
          <p:cNvPr id="21" name="Oval 20">
            <a:extLst>
              <a:ext uri="{FF2B5EF4-FFF2-40B4-BE49-F238E27FC236}">
                <a16:creationId xmlns:a16="http://schemas.microsoft.com/office/drawing/2014/main" id="{ED418856-9212-1D51-2DD5-F320C919E4F7}"/>
              </a:ext>
            </a:extLst>
          </p:cNvPr>
          <p:cNvSpPr/>
          <p:nvPr/>
        </p:nvSpPr>
        <p:spPr>
          <a:xfrm>
            <a:off x="4690969" y="2274495"/>
            <a:ext cx="1536575" cy="380418"/>
          </a:xfrm>
          <a:prstGeom prst="ellipse">
            <a:avLst/>
          </a:prstGeom>
          <a:noFill/>
          <a:ln w="317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Box 21">
            <a:extLst>
              <a:ext uri="{FF2B5EF4-FFF2-40B4-BE49-F238E27FC236}">
                <a16:creationId xmlns:a16="http://schemas.microsoft.com/office/drawing/2014/main" id="{97F39510-2931-6ADE-16C5-DE1DD02F4788}"/>
              </a:ext>
            </a:extLst>
          </p:cNvPr>
          <p:cNvSpPr txBox="1"/>
          <p:nvPr/>
        </p:nvSpPr>
        <p:spPr>
          <a:xfrm>
            <a:off x="4389283" y="2125436"/>
            <a:ext cx="301686" cy="369332"/>
          </a:xfrm>
          <a:prstGeom prst="rect">
            <a:avLst/>
          </a:prstGeom>
          <a:noFill/>
        </p:spPr>
        <p:txBody>
          <a:bodyPr wrap="none" rtlCol="0">
            <a:spAutoFit/>
          </a:bodyPr>
          <a:lstStyle/>
          <a:p>
            <a:r>
              <a:rPr lang="en-US" b="1" dirty="0">
                <a:solidFill>
                  <a:srgbClr val="FF0000"/>
                </a:solidFill>
              </a:rPr>
              <a:t>1</a:t>
            </a:r>
          </a:p>
        </p:txBody>
      </p:sp>
      <p:sp>
        <p:nvSpPr>
          <p:cNvPr id="23" name="TextBox 22">
            <a:extLst>
              <a:ext uri="{FF2B5EF4-FFF2-40B4-BE49-F238E27FC236}">
                <a16:creationId xmlns:a16="http://schemas.microsoft.com/office/drawing/2014/main" id="{B309DC3A-F321-DED4-336B-2CEEA2C1D7C9}"/>
              </a:ext>
            </a:extLst>
          </p:cNvPr>
          <p:cNvSpPr txBox="1"/>
          <p:nvPr/>
        </p:nvSpPr>
        <p:spPr>
          <a:xfrm>
            <a:off x="3892510" y="6045065"/>
            <a:ext cx="5282215" cy="369332"/>
          </a:xfrm>
          <a:prstGeom prst="rect">
            <a:avLst/>
          </a:prstGeom>
          <a:noFill/>
        </p:spPr>
        <p:txBody>
          <a:bodyPr wrap="none" rtlCol="0">
            <a:spAutoFit/>
          </a:bodyPr>
          <a:lstStyle/>
          <a:p>
            <a:r>
              <a:rPr lang="en-US" b="1" dirty="0">
                <a:solidFill>
                  <a:schemeClr val="accent2">
                    <a:lumMod val="50000"/>
                  </a:schemeClr>
                </a:solidFill>
              </a:rPr>
              <a:t>The other settings can usually use the default values.</a:t>
            </a:r>
            <a:endParaRPr lang="en-US" dirty="0">
              <a:solidFill>
                <a:schemeClr val="accent2">
                  <a:lumMod val="50000"/>
                </a:schemeClr>
              </a:solidFill>
            </a:endParaRPr>
          </a:p>
        </p:txBody>
      </p:sp>
    </p:spTree>
    <p:extLst>
      <p:ext uri="{BB962C8B-B14F-4D97-AF65-F5344CB8AC3E}">
        <p14:creationId xmlns:p14="http://schemas.microsoft.com/office/powerpoint/2010/main" val="455166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0CC455-365B-2F0E-5FB9-FD44BAA7A6A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E385157-FA1F-0EBB-63B3-C62225ADA4E9}"/>
              </a:ext>
            </a:extLst>
          </p:cNvPr>
          <p:cNvSpPr>
            <a:spLocks noGrp="1"/>
          </p:cNvSpPr>
          <p:nvPr>
            <p:ph type="title"/>
          </p:nvPr>
        </p:nvSpPr>
        <p:spPr>
          <a:xfrm>
            <a:off x="124488" y="256398"/>
            <a:ext cx="10972800" cy="1066800"/>
          </a:xfrm>
        </p:spPr>
        <p:txBody>
          <a:bodyPr/>
          <a:lstStyle/>
          <a:p>
            <a:r>
              <a:rPr lang="en-US" b="1" dirty="0" err="1"/>
              <a:t>KiCAD</a:t>
            </a:r>
            <a:r>
              <a:rPr lang="en-US" b="1" dirty="0"/>
              <a:t> Library Component Builder</a:t>
            </a:r>
          </a:p>
        </p:txBody>
      </p:sp>
      <p:sp>
        <p:nvSpPr>
          <p:cNvPr id="5" name="Footer Placeholder 4">
            <a:extLst>
              <a:ext uri="{FF2B5EF4-FFF2-40B4-BE49-F238E27FC236}">
                <a16:creationId xmlns:a16="http://schemas.microsoft.com/office/drawing/2014/main" id="{2177934F-DC90-C60E-B259-9B38E3099654}"/>
              </a:ext>
            </a:extLst>
          </p:cNvPr>
          <p:cNvSpPr>
            <a:spLocks noGrp="1"/>
          </p:cNvSpPr>
          <p:nvPr>
            <p:ph type="ftr" sz="quarter" idx="11"/>
          </p:nvPr>
        </p:nvSpPr>
        <p:spPr/>
        <p:txBody>
          <a:bodyPr/>
          <a:lstStyle/>
          <a:p>
            <a:r>
              <a:rPr lang="en-US"/>
              <a:t>02/22/2025 - Doug Paradis</a:t>
            </a:r>
            <a:endParaRPr lang="en-US" dirty="0"/>
          </a:p>
        </p:txBody>
      </p:sp>
      <p:sp>
        <p:nvSpPr>
          <p:cNvPr id="6" name="Slide Number Placeholder 5">
            <a:extLst>
              <a:ext uri="{FF2B5EF4-FFF2-40B4-BE49-F238E27FC236}">
                <a16:creationId xmlns:a16="http://schemas.microsoft.com/office/drawing/2014/main" id="{4FD4CA80-D095-C320-8AD3-E25751143255}"/>
              </a:ext>
            </a:extLst>
          </p:cNvPr>
          <p:cNvSpPr>
            <a:spLocks noGrp="1"/>
          </p:cNvSpPr>
          <p:nvPr>
            <p:ph type="sldNum" sz="quarter" idx="12"/>
          </p:nvPr>
        </p:nvSpPr>
        <p:spPr/>
        <p:txBody>
          <a:bodyPr/>
          <a:lstStyle/>
          <a:p>
            <a:fld id="{401CF334-2D5C-4859-84A6-CA7E6E43FAEB}" type="slidenum">
              <a:rPr lang="en-US" smtClean="0"/>
              <a:t>11</a:t>
            </a:fld>
            <a:endParaRPr lang="en-US" dirty="0"/>
          </a:p>
        </p:txBody>
      </p:sp>
      <p:pic>
        <p:nvPicPr>
          <p:cNvPr id="4" name="Picture 3" descr="A screenshot of a computer&#10;&#10;AI-generated content may be incorrect.">
            <a:extLst>
              <a:ext uri="{FF2B5EF4-FFF2-40B4-BE49-F238E27FC236}">
                <a16:creationId xmlns:a16="http://schemas.microsoft.com/office/drawing/2014/main" id="{4C994745-19B0-B212-E26A-783FF5F46C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9562" y="1323198"/>
            <a:ext cx="11867950" cy="4678639"/>
          </a:xfrm>
          <a:prstGeom prst="rect">
            <a:avLst/>
          </a:prstGeom>
        </p:spPr>
      </p:pic>
      <p:sp>
        <p:nvSpPr>
          <p:cNvPr id="10" name="Rectangle 9">
            <a:extLst>
              <a:ext uri="{FF2B5EF4-FFF2-40B4-BE49-F238E27FC236}">
                <a16:creationId xmlns:a16="http://schemas.microsoft.com/office/drawing/2014/main" id="{F077E438-E6EA-8DA0-9081-54260DFBF4DE}"/>
              </a:ext>
            </a:extLst>
          </p:cNvPr>
          <p:cNvSpPr/>
          <p:nvPr/>
        </p:nvSpPr>
        <p:spPr>
          <a:xfrm>
            <a:off x="9740766" y="3262919"/>
            <a:ext cx="1038677" cy="2483363"/>
          </a:xfrm>
          <a:prstGeom prst="rect">
            <a:avLst/>
          </a:prstGeom>
          <a:noFill/>
          <a:ln w="508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96B7B20-C44A-CA8E-5C02-5447630B69EE}"/>
              </a:ext>
            </a:extLst>
          </p:cNvPr>
          <p:cNvSpPr/>
          <p:nvPr/>
        </p:nvSpPr>
        <p:spPr>
          <a:xfrm>
            <a:off x="1750193" y="3262919"/>
            <a:ext cx="1038677" cy="2483363"/>
          </a:xfrm>
          <a:prstGeom prst="rect">
            <a:avLst/>
          </a:prstGeom>
          <a:noFill/>
          <a:ln w="508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3F56DC28-B5D9-64F7-F055-DAE542E3D2E3}"/>
              </a:ext>
            </a:extLst>
          </p:cNvPr>
          <p:cNvSpPr/>
          <p:nvPr/>
        </p:nvSpPr>
        <p:spPr>
          <a:xfrm>
            <a:off x="3862618" y="5710158"/>
            <a:ext cx="759150" cy="293944"/>
          </a:xfrm>
          <a:prstGeom prst="ellipse">
            <a:avLst/>
          </a:prstGeom>
          <a:noFill/>
          <a:ln w="317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12">
            <a:extLst>
              <a:ext uri="{FF2B5EF4-FFF2-40B4-BE49-F238E27FC236}">
                <a16:creationId xmlns:a16="http://schemas.microsoft.com/office/drawing/2014/main" id="{9F1CA4AB-F46D-4B5E-E565-E4256F80794C}"/>
              </a:ext>
            </a:extLst>
          </p:cNvPr>
          <p:cNvSpPr/>
          <p:nvPr/>
        </p:nvSpPr>
        <p:spPr>
          <a:xfrm>
            <a:off x="4896399" y="5742174"/>
            <a:ext cx="1400491" cy="293944"/>
          </a:xfrm>
          <a:prstGeom prst="ellipse">
            <a:avLst/>
          </a:prstGeom>
          <a:noFill/>
          <a:ln w="317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1C165310-7755-9CED-812C-EA1C2E16411D}"/>
              </a:ext>
            </a:extLst>
          </p:cNvPr>
          <p:cNvSpPr txBox="1"/>
          <p:nvPr/>
        </p:nvSpPr>
        <p:spPr>
          <a:xfrm>
            <a:off x="9250700" y="3394869"/>
            <a:ext cx="301686" cy="369332"/>
          </a:xfrm>
          <a:prstGeom prst="rect">
            <a:avLst/>
          </a:prstGeom>
          <a:noFill/>
        </p:spPr>
        <p:txBody>
          <a:bodyPr wrap="none" rtlCol="0">
            <a:spAutoFit/>
          </a:bodyPr>
          <a:lstStyle/>
          <a:p>
            <a:r>
              <a:rPr lang="en-US" b="1" dirty="0">
                <a:solidFill>
                  <a:srgbClr val="FF0000"/>
                </a:solidFill>
              </a:rPr>
              <a:t>2</a:t>
            </a:r>
          </a:p>
        </p:txBody>
      </p:sp>
      <p:sp>
        <p:nvSpPr>
          <p:cNvPr id="15" name="TextBox 14">
            <a:extLst>
              <a:ext uri="{FF2B5EF4-FFF2-40B4-BE49-F238E27FC236}">
                <a16:creationId xmlns:a16="http://schemas.microsoft.com/office/drawing/2014/main" id="{4889E16C-7324-6A0C-F79D-6A29617E40D2}"/>
              </a:ext>
            </a:extLst>
          </p:cNvPr>
          <p:cNvSpPr txBox="1"/>
          <p:nvPr/>
        </p:nvSpPr>
        <p:spPr>
          <a:xfrm>
            <a:off x="3560932" y="5634048"/>
            <a:ext cx="301686" cy="369332"/>
          </a:xfrm>
          <a:prstGeom prst="rect">
            <a:avLst/>
          </a:prstGeom>
          <a:noFill/>
        </p:spPr>
        <p:txBody>
          <a:bodyPr wrap="none" rtlCol="0">
            <a:spAutoFit/>
          </a:bodyPr>
          <a:lstStyle/>
          <a:p>
            <a:r>
              <a:rPr lang="en-US" b="1" dirty="0">
                <a:solidFill>
                  <a:srgbClr val="FF0000"/>
                </a:solidFill>
              </a:rPr>
              <a:t>3</a:t>
            </a:r>
          </a:p>
        </p:txBody>
      </p:sp>
      <p:sp>
        <p:nvSpPr>
          <p:cNvPr id="16" name="TextBox 15">
            <a:extLst>
              <a:ext uri="{FF2B5EF4-FFF2-40B4-BE49-F238E27FC236}">
                <a16:creationId xmlns:a16="http://schemas.microsoft.com/office/drawing/2014/main" id="{842AC8EB-3C87-AF0C-F53D-753184A4619A}"/>
              </a:ext>
            </a:extLst>
          </p:cNvPr>
          <p:cNvSpPr txBox="1"/>
          <p:nvPr/>
        </p:nvSpPr>
        <p:spPr>
          <a:xfrm>
            <a:off x="4772611" y="5557508"/>
            <a:ext cx="301686" cy="369332"/>
          </a:xfrm>
          <a:prstGeom prst="rect">
            <a:avLst/>
          </a:prstGeom>
          <a:noFill/>
        </p:spPr>
        <p:txBody>
          <a:bodyPr wrap="none" rtlCol="0">
            <a:spAutoFit/>
          </a:bodyPr>
          <a:lstStyle/>
          <a:p>
            <a:r>
              <a:rPr lang="en-US" b="1" dirty="0">
                <a:solidFill>
                  <a:srgbClr val="FF0000"/>
                </a:solidFill>
              </a:rPr>
              <a:t>4</a:t>
            </a:r>
          </a:p>
        </p:txBody>
      </p:sp>
      <p:sp>
        <p:nvSpPr>
          <p:cNvPr id="17" name="TextBox 16">
            <a:extLst>
              <a:ext uri="{FF2B5EF4-FFF2-40B4-BE49-F238E27FC236}">
                <a16:creationId xmlns:a16="http://schemas.microsoft.com/office/drawing/2014/main" id="{0BCAAB3C-8554-9CEC-44D9-2F91F20C956D}"/>
              </a:ext>
            </a:extLst>
          </p:cNvPr>
          <p:cNvSpPr txBox="1"/>
          <p:nvPr/>
        </p:nvSpPr>
        <p:spPr>
          <a:xfrm>
            <a:off x="1410970" y="3348020"/>
            <a:ext cx="301686" cy="369332"/>
          </a:xfrm>
          <a:prstGeom prst="rect">
            <a:avLst/>
          </a:prstGeom>
          <a:noFill/>
        </p:spPr>
        <p:txBody>
          <a:bodyPr wrap="none" rtlCol="0">
            <a:spAutoFit/>
          </a:bodyPr>
          <a:lstStyle/>
          <a:p>
            <a:r>
              <a:rPr lang="en-US" b="1" dirty="0">
                <a:solidFill>
                  <a:srgbClr val="FF0000"/>
                </a:solidFill>
              </a:rPr>
              <a:t>1</a:t>
            </a:r>
          </a:p>
        </p:txBody>
      </p:sp>
      <p:sp>
        <p:nvSpPr>
          <p:cNvPr id="18" name="TextBox 17">
            <a:extLst>
              <a:ext uri="{FF2B5EF4-FFF2-40B4-BE49-F238E27FC236}">
                <a16:creationId xmlns:a16="http://schemas.microsoft.com/office/drawing/2014/main" id="{59864876-4F05-80D7-9CA8-81A73337B69C}"/>
              </a:ext>
            </a:extLst>
          </p:cNvPr>
          <p:cNvSpPr txBox="1"/>
          <p:nvPr/>
        </p:nvSpPr>
        <p:spPr>
          <a:xfrm>
            <a:off x="3283906" y="6111506"/>
            <a:ext cx="6117637" cy="369332"/>
          </a:xfrm>
          <a:prstGeom prst="rect">
            <a:avLst/>
          </a:prstGeom>
          <a:noFill/>
        </p:spPr>
        <p:txBody>
          <a:bodyPr wrap="none" rtlCol="0">
            <a:spAutoFit/>
          </a:bodyPr>
          <a:lstStyle/>
          <a:p>
            <a:r>
              <a:rPr lang="en-US" b="1" dirty="0">
                <a:solidFill>
                  <a:schemeClr val="accent2">
                    <a:lumMod val="50000"/>
                  </a:schemeClr>
                </a:solidFill>
              </a:rPr>
              <a:t>When you download the symbol, make sure to click on “keep”.</a:t>
            </a:r>
            <a:endParaRPr lang="en-US" dirty="0">
              <a:solidFill>
                <a:schemeClr val="accent2">
                  <a:lumMod val="50000"/>
                </a:schemeClr>
              </a:solidFill>
            </a:endParaRPr>
          </a:p>
        </p:txBody>
      </p:sp>
    </p:spTree>
    <p:extLst>
      <p:ext uri="{BB962C8B-B14F-4D97-AF65-F5344CB8AC3E}">
        <p14:creationId xmlns:p14="http://schemas.microsoft.com/office/powerpoint/2010/main" val="4191689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E114D2-B8A0-6A4B-EAF5-C1DAEA83EA9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C2A6461-F116-BDA4-3E49-31506549FDED}"/>
              </a:ext>
            </a:extLst>
          </p:cNvPr>
          <p:cNvSpPr>
            <a:spLocks noGrp="1"/>
          </p:cNvSpPr>
          <p:nvPr>
            <p:ph type="title"/>
          </p:nvPr>
        </p:nvSpPr>
        <p:spPr>
          <a:xfrm>
            <a:off x="279400" y="198858"/>
            <a:ext cx="10972800" cy="1066800"/>
          </a:xfrm>
        </p:spPr>
        <p:txBody>
          <a:bodyPr/>
          <a:lstStyle/>
          <a:p>
            <a:r>
              <a:rPr lang="en-US" b="1" dirty="0"/>
              <a:t>Saving the Symbol We Made</a:t>
            </a:r>
          </a:p>
        </p:txBody>
      </p:sp>
      <p:sp>
        <p:nvSpPr>
          <p:cNvPr id="5" name="Footer Placeholder 4">
            <a:extLst>
              <a:ext uri="{FF2B5EF4-FFF2-40B4-BE49-F238E27FC236}">
                <a16:creationId xmlns:a16="http://schemas.microsoft.com/office/drawing/2014/main" id="{8EE4FF29-47DA-8325-AAFA-785D93E17EE6}"/>
              </a:ext>
            </a:extLst>
          </p:cNvPr>
          <p:cNvSpPr>
            <a:spLocks noGrp="1"/>
          </p:cNvSpPr>
          <p:nvPr>
            <p:ph type="ftr" sz="quarter" idx="11"/>
          </p:nvPr>
        </p:nvSpPr>
        <p:spPr/>
        <p:txBody>
          <a:bodyPr/>
          <a:lstStyle/>
          <a:p>
            <a:r>
              <a:rPr lang="en-US"/>
              <a:t>02/22/2025 - Doug Paradis</a:t>
            </a:r>
            <a:endParaRPr lang="en-US" dirty="0"/>
          </a:p>
        </p:txBody>
      </p:sp>
      <p:sp>
        <p:nvSpPr>
          <p:cNvPr id="6" name="Slide Number Placeholder 5">
            <a:extLst>
              <a:ext uri="{FF2B5EF4-FFF2-40B4-BE49-F238E27FC236}">
                <a16:creationId xmlns:a16="http://schemas.microsoft.com/office/drawing/2014/main" id="{49123A95-5DE6-4D3D-7B87-170878550AFF}"/>
              </a:ext>
            </a:extLst>
          </p:cNvPr>
          <p:cNvSpPr>
            <a:spLocks noGrp="1"/>
          </p:cNvSpPr>
          <p:nvPr>
            <p:ph type="sldNum" sz="quarter" idx="12"/>
          </p:nvPr>
        </p:nvSpPr>
        <p:spPr/>
        <p:txBody>
          <a:bodyPr/>
          <a:lstStyle/>
          <a:p>
            <a:fld id="{401CF334-2D5C-4859-84A6-CA7E6E43FAEB}" type="slidenum">
              <a:rPr lang="en-US" smtClean="0"/>
              <a:t>12</a:t>
            </a:fld>
            <a:endParaRPr lang="en-US" dirty="0"/>
          </a:p>
        </p:txBody>
      </p:sp>
      <p:sp>
        <p:nvSpPr>
          <p:cNvPr id="23" name="TextBox 22">
            <a:extLst>
              <a:ext uri="{FF2B5EF4-FFF2-40B4-BE49-F238E27FC236}">
                <a16:creationId xmlns:a16="http://schemas.microsoft.com/office/drawing/2014/main" id="{F0FAE0C3-887F-766D-0910-AD780AC4648A}"/>
              </a:ext>
            </a:extLst>
          </p:cNvPr>
          <p:cNvSpPr txBox="1"/>
          <p:nvPr/>
        </p:nvSpPr>
        <p:spPr>
          <a:xfrm>
            <a:off x="756287" y="3272948"/>
            <a:ext cx="10019025" cy="369332"/>
          </a:xfrm>
          <a:prstGeom prst="rect">
            <a:avLst/>
          </a:prstGeom>
          <a:noFill/>
        </p:spPr>
        <p:txBody>
          <a:bodyPr wrap="none" rtlCol="0">
            <a:spAutoFit/>
          </a:bodyPr>
          <a:lstStyle/>
          <a:p>
            <a:r>
              <a:rPr lang="en-US" b="1" dirty="0"/>
              <a:t>Chrome will not automatically download a file form a non-https website. You have to click on the </a:t>
            </a:r>
            <a:r>
              <a:rPr lang="en-US" b="1" dirty="0">
                <a:solidFill>
                  <a:schemeClr val="accent5">
                    <a:lumMod val="75000"/>
                  </a:schemeClr>
                </a:solidFill>
              </a:rPr>
              <a:t>Keep</a:t>
            </a:r>
            <a:r>
              <a:rPr lang="en-US" dirty="0">
                <a:solidFill>
                  <a:schemeClr val="accent2">
                    <a:lumMod val="50000"/>
                  </a:schemeClr>
                </a:solidFill>
              </a:rPr>
              <a:t>.</a:t>
            </a:r>
          </a:p>
        </p:txBody>
      </p:sp>
      <p:pic>
        <p:nvPicPr>
          <p:cNvPr id="4" name="Picture 3" descr="A screenshot of a computer&#10;&#10;AI-generated content may be incorrect.">
            <a:extLst>
              <a:ext uri="{FF2B5EF4-FFF2-40B4-BE49-F238E27FC236}">
                <a16:creationId xmlns:a16="http://schemas.microsoft.com/office/drawing/2014/main" id="{4C2764FD-35D1-C86E-D14A-F36CA52E8A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2075" y="1307593"/>
            <a:ext cx="6391275" cy="1428750"/>
          </a:xfrm>
          <a:prstGeom prst="rect">
            <a:avLst/>
          </a:prstGeom>
        </p:spPr>
      </p:pic>
      <p:sp>
        <p:nvSpPr>
          <p:cNvPr id="7" name="Oval 6">
            <a:extLst>
              <a:ext uri="{FF2B5EF4-FFF2-40B4-BE49-F238E27FC236}">
                <a16:creationId xmlns:a16="http://schemas.microsoft.com/office/drawing/2014/main" id="{D1572B19-AE50-2845-A216-4A222782BD4D}"/>
              </a:ext>
            </a:extLst>
          </p:cNvPr>
          <p:cNvSpPr/>
          <p:nvPr/>
        </p:nvSpPr>
        <p:spPr>
          <a:xfrm>
            <a:off x="853788" y="1934678"/>
            <a:ext cx="2197420" cy="381234"/>
          </a:xfrm>
          <a:prstGeom prst="ellipse">
            <a:avLst/>
          </a:prstGeom>
          <a:noFill/>
          <a:ln w="317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CF32108E-B97A-4F36-7BE6-F4226048348E}"/>
              </a:ext>
            </a:extLst>
          </p:cNvPr>
          <p:cNvSpPr txBox="1"/>
          <p:nvPr/>
        </p:nvSpPr>
        <p:spPr>
          <a:xfrm>
            <a:off x="1048500" y="2463282"/>
            <a:ext cx="1832040" cy="369332"/>
          </a:xfrm>
          <a:prstGeom prst="rect">
            <a:avLst/>
          </a:prstGeom>
          <a:noFill/>
        </p:spPr>
        <p:txBody>
          <a:bodyPr wrap="none" rtlCol="0">
            <a:spAutoFit/>
          </a:bodyPr>
          <a:lstStyle/>
          <a:p>
            <a:r>
              <a:rPr lang="en-US" b="1" dirty="0">
                <a:solidFill>
                  <a:srgbClr val="FF0000"/>
                </a:solidFill>
              </a:rPr>
              <a:t>What happened?</a:t>
            </a:r>
          </a:p>
        </p:txBody>
      </p:sp>
      <p:pic>
        <p:nvPicPr>
          <p:cNvPr id="10" name="Picture 9" descr="A screenshot of a computer&#10;&#10;AI-generated content may be incorrect.">
            <a:extLst>
              <a:ext uri="{FF2B5EF4-FFF2-40B4-BE49-F238E27FC236}">
                <a16:creationId xmlns:a16="http://schemas.microsoft.com/office/drawing/2014/main" id="{D82269B4-EFE8-98D7-B262-0931A315EA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19250" y="1318219"/>
            <a:ext cx="3524250" cy="1743075"/>
          </a:xfrm>
          <a:prstGeom prst="rect">
            <a:avLst/>
          </a:prstGeom>
        </p:spPr>
      </p:pic>
      <p:cxnSp>
        <p:nvCxnSpPr>
          <p:cNvPr id="20" name="Straight Arrow Connector 19">
            <a:extLst>
              <a:ext uri="{FF2B5EF4-FFF2-40B4-BE49-F238E27FC236}">
                <a16:creationId xmlns:a16="http://schemas.microsoft.com/office/drawing/2014/main" id="{B43F44C5-5624-76C1-5869-57D50F3C1C03}"/>
              </a:ext>
            </a:extLst>
          </p:cNvPr>
          <p:cNvCxnSpPr>
            <a:cxnSpLocks/>
          </p:cNvCxnSpPr>
          <p:nvPr/>
        </p:nvCxnSpPr>
        <p:spPr>
          <a:xfrm>
            <a:off x="9800087" y="1626669"/>
            <a:ext cx="0" cy="700459"/>
          </a:xfrm>
          <a:prstGeom prst="straightConnector1">
            <a:avLst/>
          </a:prstGeom>
          <a:ln w="635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3" name="Picture 12" descr="A screenshot of a computer&#10;&#10;AI-generated content may be incorrect.">
            <a:extLst>
              <a:ext uri="{FF2B5EF4-FFF2-40B4-BE49-F238E27FC236}">
                <a16:creationId xmlns:a16="http://schemas.microsoft.com/office/drawing/2014/main" id="{7E351B07-EA66-F3DE-9BD1-5007DC68796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98749" y="3917020"/>
            <a:ext cx="6134100" cy="1847850"/>
          </a:xfrm>
          <a:prstGeom prst="rect">
            <a:avLst/>
          </a:prstGeom>
        </p:spPr>
      </p:pic>
      <p:cxnSp>
        <p:nvCxnSpPr>
          <p:cNvPr id="14" name="Straight Arrow Connector 13">
            <a:extLst>
              <a:ext uri="{FF2B5EF4-FFF2-40B4-BE49-F238E27FC236}">
                <a16:creationId xmlns:a16="http://schemas.microsoft.com/office/drawing/2014/main" id="{06E0B7C4-4975-7536-82B1-C6A82ACD6F5F}"/>
              </a:ext>
            </a:extLst>
          </p:cNvPr>
          <p:cNvCxnSpPr>
            <a:cxnSpLocks/>
          </p:cNvCxnSpPr>
          <p:nvPr/>
        </p:nvCxnSpPr>
        <p:spPr>
          <a:xfrm rot="16200000">
            <a:off x="2700979" y="4288074"/>
            <a:ext cx="0" cy="700459"/>
          </a:xfrm>
          <a:prstGeom prst="straightConnector1">
            <a:avLst/>
          </a:prstGeom>
          <a:ln w="635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2895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90A1B3-F1C1-B197-5447-0CBB7E3020F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EDD7DF6-088D-5FCB-F1D7-A3439585D130}"/>
              </a:ext>
            </a:extLst>
          </p:cNvPr>
          <p:cNvSpPr>
            <a:spLocks noGrp="1"/>
          </p:cNvSpPr>
          <p:nvPr>
            <p:ph type="title"/>
          </p:nvPr>
        </p:nvSpPr>
        <p:spPr>
          <a:xfrm>
            <a:off x="124488" y="256398"/>
            <a:ext cx="10972800" cy="1066800"/>
          </a:xfrm>
        </p:spPr>
        <p:txBody>
          <a:bodyPr/>
          <a:lstStyle/>
          <a:p>
            <a:r>
              <a:rPr lang="en-US" b="1" dirty="0"/>
              <a:t>Setting Symbol Pin Type</a:t>
            </a:r>
          </a:p>
        </p:txBody>
      </p:sp>
      <p:sp>
        <p:nvSpPr>
          <p:cNvPr id="5" name="Footer Placeholder 4">
            <a:extLst>
              <a:ext uri="{FF2B5EF4-FFF2-40B4-BE49-F238E27FC236}">
                <a16:creationId xmlns:a16="http://schemas.microsoft.com/office/drawing/2014/main" id="{1E80A9BE-706D-E048-DD5A-70B0CA7E31D4}"/>
              </a:ext>
            </a:extLst>
          </p:cNvPr>
          <p:cNvSpPr>
            <a:spLocks noGrp="1"/>
          </p:cNvSpPr>
          <p:nvPr>
            <p:ph type="ftr" sz="quarter" idx="11"/>
          </p:nvPr>
        </p:nvSpPr>
        <p:spPr/>
        <p:txBody>
          <a:bodyPr/>
          <a:lstStyle/>
          <a:p>
            <a:r>
              <a:rPr lang="en-US"/>
              <a:t>02/22/2025 - Doug Paradis</a:t>
            </a:r>
            <a:endParaRPr lang="en-US" dirty="0"/>
          </a:p>
        </p:txBody>
      </p:sp>
      <p:sp>
        <p:nvSpPr>
          <p:cNvPr id="6" name="Slide Number Placeholder 5">
            <a:extLst>
              <a:ext uri="{FF2B5EF4-FFF2-40B4-BE49-F238E27FC236}">
                <a16:creationId xmlns:a16="http://schemas.microsoft.com/office/drawing/2014/main" id="{DA9D547B-6DF1-DFC5-606F-D72A2509087A}"/>
              </a:ext>
            </a:extLst>
          </p:cNvPr>
          <p:cNvSpPr>
            <a:spLocks noGrp="1"/>
          </p:cNvSpPr>
          <p:nvPr>
            <p:ph type="sldNum" sz="quarter" idx="12"/>
          </p:nvPr>
        </p:nvSpPr>
        <p:spPr/>
        <p:txBody>
          <a:bodyPr/>
          <a:lstStyle/>
          <a:p>
            <a:fld id="{401CF334-2D5C-4859-84A6-CA7E6E43FAEB}" type="slidenum">
              <a:rPr lang="en-US" smtClean="0"/>
              <a:t>13</a:t>
            </a:fld>
            <a:endParaRPr lang="en-US" dirty="0"/>
          </a:p>
        </p:txBody>
      </p:sp>
      <p:sp>
        <p:nvSpPr>
          <p:cNvPr id="7" name="TextBox 6">
            <a:extLst>
              <a:ext uri="{FF2B5EF4-FFF2-40B4-BE49-F238E27FC236}">
                <a16:creationId xmlns:a16="http://schemas.microsoft.com/office/drawing/2014/main" id="{89755979-FD6E-2A57-54A3-0709CC4BE63D}"/>
              </a:ext>
            </a:extLst>
          </p:cNvPr>
          <p:cNvSpPr txBox="1"/>
          <p:nvPr/>
        </p:nvSpPr>
        <p:spPr>
          <a:xfrm>
            <a:off x="5362114" y="1833352"/>
            <a:ext cx="6143346" cy="3795911"/>
          </a:xfrm>
          <a:prstGeom prst="rect">
            <a:avLst/>
          </a:prstGeom>
          <a:noFill/>
        </p:spPr>
        <p:txBody>
          <a:bodyPr wrap="square">
            <a:spAutoFit/>
          </a:bodyPr>
          <a:lstStyle/>
          <a:p>
            <a:pPr algn="l">
              <a:spcAft>
                <a:spcPts val="750"/>
              </a:spcAft>
            </a:pPr>
            <a:r>
              <a:rPr lang="en-US" b="1" i="0" dirty="0">
                <a:solidFill>
                  <a:srgbClr val="222222"/>
                </a:solidFill>
                <a:effectLst/>
                <a:latin typeface="Arial" panose="020B0604020202020204" pitchFamily="34" charset="0"/>
              </a:rPr>
              <a:t>What are electrical types used for?</a:t>
            </a:r>
          </a:p>
          <a:p>
            <a:pPr algn="l"/>
            <a:r>
              <a:rPr lang="en-US" b="0" i="0" dirty="0">
                <a:solidFill>
                  <a:srgbClr val="222222"/>
                </a:solidFill>
                <a:effectLst/>
                <a:latin typeface="Arial" panose="020B0604020202020204" pitchFamily="34" charset="0"/>
              </a:rPr>
              <a:t>The electrical type is used by the electrical rule check (ERC) to determine if you made an obvious mistake. ERC is high, limited. All it does is read all electrical types of pins connected to a particular net and check their combination against the error matrix.</a:t>
            </a:r>
          </a:p>
          <a:p>
            <a:pPr algn="l"/>
            <a:endParaRPr lang="en-US" b="0" i="0" dirty="0">
              <a:solidFill>
                <a:srgbClr val="222222"/>
              </a:solidFill>
              <a:effectLst/>
              <a:latin typeface="Arial" panose="020B0604020202020204" pitchFamily="34" charset="0"/>
            </a:endParaRPr>
          </a:p>
          <a:p>
            <a:pPr algn="l"/>
            <a:r>
              <a:rPr lang="en-US" b="1" i="0" dirty="0">
                <a:solidFill>
                  <a:srgbClr val="222222"/>
                </a:solidFill>
                <a:effectLst/>
                <a:latin typeface="Arial" panose="020B0604020202020204" pitchFamily="34" charset="0"/>
              </a:rPr>
              <a:t>Example: </a:t>
            </a:r>
            <a:r>
              <a:rPr lang="en-US" b="0" i="0" dirty="0">
                <a:solidFill>
                  <a:srgbClr val="222222"/>
                </a:solidFill>
                <a:effectLst/>
                <a:latin typeface="Arial" panose="020B0604020202020204" pitchFamily="34" charset="0"/>
              </a:rPr>
              <a:t>By high, connecting two output pins together will result in an error. (Makes sense as one output can be </a:t>
            </a:r>
            <a:r>
              <a:rPr lang="en-US" b="1" i="0" dirty="0">
                <a:solidFill>
                  <a:srgbClr val="222222"/>
                </a:solidFill>
                <a:effectLst/>
                <a:latin typeface="Arial" panose="020B0604020202020204" pitchFamily="34" charset="0"/>
              </a:rPr>
              <a:t>high</a:t>
            </a:r>
            <a:r>
              <a:rPr lang="en-US" b="0" i="0" dirty="0">
                <a:solidFill>
                  <a:srgbClr val="222222"/>
                </a:solidFill>
                <a:effectLst/>
                <a:latin typeface="Arial" panose="020B0604020202020204" pitchFamily="34" charset="0"/>
              </a:rPr>
              <a:t>, and one can be </a:t>
            </a:r>
            <a:r>
              <a:rPr lang="en-US" b="1" i="0" dirty="0">
                <a:solidFill>
                  <a:srgbClr val="222222"/>
                </a:solidFill>
                <a:effectLst/>
                <a:latin typeface="Arial" panose="020B0604020202020204" pitchFamily="34" charset="0"/>
              </a:rPr>
              <a:t>low</a:t>
            </a:r>
            <a:r>
              <a:rPr lang="en-US" b="0" i="0" dirty="0">
                <a:solidFill>
                  <a:srgbClr val="222222"/>
                </a:solidFill>
                <a:effectLst/>
                <a:latin typeface="Arial" panose="020B0604020202020204" pitchFamily="34" charset="0"/>
              </a:rPr>
              <a:t> resulting in a short circuit between the positive supply and ground.</a:t>
            </a:r>
          </a:p>
          <a:p>
            <a:pPr algn="l"/>
            <a:endParaRPr lang="en-US" dirty="0">
              <a:solidFill>
                <a:srgbClr val="222222"/>
              </a:solidFill>
              <a:latin typeface="Arial" panose="020B0604020202020204" pitchFamily="34" charset="0"/>
            </a:endParaRPr>
          </a:p>
          <a:p>
            <a:pPr algn="l"/>
            <a:r>
              <a:rPr lang="en-US" sz="1100" b="1" dirty="0">
                <a:solidFill>
                  <a:srgbClr val="222222"/>
                </a:solidFill>
                <a:latin typeface="Arial" panose="020B0604020202020204" pitchFamily="34" charset="0"/>
              </a:rPr>
              <a:t>Author: Rene Posch – Aug 2020</a:t>
            </a:r>
            <a:endParaRPr lang="en-US" sz="1100" b="1" i="0" dirty="0">
              <a:solidFill>
                <a:srgbClr val="222222"/>
              </a:solidFill>
              <a:effectLst/>
              <a:latin typeface="Arial" panose="020B0604020202020204" pitchFamily="34" charset="0"/>
            </a:endParaRPr>
          </a:p>
        </p:txBody>
      </p:sp>
      <p:sp>
        <p:nvSpPr>
          <p:cNvPr id="9" name="TextBox 8">
            <a:extLst>
              <a:ext uri="{FF2B5EF4-FFF2-40B4-BE49-F238E27FC236}">
                <a16:creationId xmlns:a16="http://schemas.microsoft.com/office/drawing/2014/main" id="{1953A75E-4F54-5303-5DC2-A584CC3AE4C2}"/>
              </a:ext>
            </a:extLst>
          </p:cNvPr>
          <p:cNvSpPr txBox="1"/>
          <p:nvPr/>
        </p:nvSpPr>
        <p:spPr>
          <a:xfrm>
            <a:off x="1090126" y="1785485"/>
            <a:ext cx="2340064" cy="3139321"/>
          </a:xfrm>
          <a:prstGeom prst="rect">
            <a:avLst/>
          </a:prstGeom>
          <a:noFill/>
        </p:spPr>
        <p:txBody>
          <a:bodyPr wrap="none" rtlCol="0">
            <a:spAutoFit/>
          </a:bodyPr>
          <a:lstStyle/>
          <a:p>
            <a:r>
              <a:rPr lang="en-US" b="1" dirty="0"/>
              <a:t>Pin Types:</a:t>
            </a:r>
          </a:p>
          <a:p>
            <a:pPr marL="742950" lvl="1" indent="-285750">
              <a:buFont typeface="Arial" panose="020B0604020202020204" pitchFamily="34" charset="0"/>
              <a:buChar char="•"/>
            </a:pPr>
            <a:r>
              <a:rPr lang="en-US" dirty="0"/>
              <a:t>Input</a:t>
            </a:r>
          </a:p>
          <a:p>
            <a:pPr marL="742950" lvl="1" indent="-285750">
              <a:buFont typeface="Arial" panose="020B0604020202020204" pitchFamily="34" charset="0"/>
              <a:buChar char="•"/>
            </a:pPr>
            <a:r>
              <a:rPr lang="en-US" dirty="0"/>
              <a:t>Output</a:t>
            </a:r>
          </a:p>
          <a:p>
            <a:pPr marL="742950" lvl="1" indent="-285750">
              <a:buFont typeface="Arial" panose="020B0604020202020204" pitchFamily="34" charset="0"/>
              <a:buChar char="•"/>
            </a:pPr>
            <a:r>
              <a:rPr lang="en-US" dirty="0" err="1"/>
              <a:t>Bidir</a:t>
            </a:r>
            <a:endParaRPr lang="en-US" dirty="0"/>
          </a:p>
          <a:p>
            <a:pPr marL="742950" lvl="1" indent="-285750">
              <a:buFont typeface="Arial" panose="020B0604020202020204" pitchFamily="34" charset="0"/>
              <a:buChar char="•"/>
            </a:pPr>
            <a:r>
              <a:rPr lang="en-US" dirty="0"/>
              <a:t>Tri-state</a:t>
            </a:r>
          </a:p>
          <a:p>
            <a:pPr marL="742950" lvl="1" indent="-285750">
              <a:buFont typeface="Arial" panose="020B0604020202020204" pitchFamily="34" charset="0"/>
              <a:buChar char="•"/>
            </a:pPr>
            <a:r>
              <a:rPr lang="en-US" dirty="0"/>
              <a:t>Passive</a:t>
            </a:r>
          </a:p>
          <a:p>
            <a:pPr marL="742950" lvl="1" indent="-285750">
              <a:buFont typeface="Arial" panose="020B0604020202020204" pitchFamily="34" charset="0"/>
              <a:buChar char="•"/>
            </a:pPr>
            <a:r>
              <a:rPr lang="en-US" dirty="0"/>
              <a:t>Unspecified</a:t>
            </a:r>
          </a:p>
          <a:p>
            <a:pPr marL="742950" lvl="1" indent="-285750">
              <a:buFont typeface="Arial" panose="020B0604020202020204" pitchFamily="34" charset="0"/>
              <a:buChar char="•"/>
            </a:pPr>
            <a:r>
              <a:rPr lang="en-US" dirty="0"/>
              <a:t>Power Input</a:t>
            </a:r>
          </a:p>
          <a:p>
            <a:pPr marL="742950" lvl="1" indent="-285750">
              <a:buFont typeface="Arial" panose="020B0604020202020204" pitchFamily="34" charset="0"/>
              <a:buChar char="•"/>
            </a:pPr>
            <a:r>
              <a:rPr lang="en-US" dirty="0"/>
              <a:t>Power Output</a:t>
            </a:r>
          </a:p>
          <a:p>
            <a:pPr marL="742950" lvl="1" indent="-285750">
              <a:buFont typeface="Arial" panose="020B0604020202020204" pitchFamily="34" charset="0"/>
              <a:buChar char="•"/>
            </a:pPr>
            <a:r>
              <a:rPr lang="en-US" dirty="0"/>
              <a:t>Open Collector</a:t>
            </a:r>
          </a:p>
          <a:p>
            <a:pPr marL="742950" lvl="1" indent="-285750">
              <a:buFont typeface="Arial" panose="020B0604020202020204" pitchFamily="34" charset="0"/>
              <a:buChar char="•"/>
            </a:pPr>
            <a:r>
              <a:rPr lang="en-US" dirty="0"/>
              <a:t>Open Emitter</a:t>
            </a:r>
          </a:p>
        </p:txBody>
      </p:sp>
      <p:sp>
        <p:nvSpPr>
          <p:cNvPr id="10" name="TextBox 9">
            <a:extLst>
              <a:ext uri="{FF2B5EF4-FFF2-40B4-BE49-F238E27FC236}">
                <a16:creationId xmlns:a16="http://schemas.microsoft.com/office/drawing/2014/main" id="{CC4226D2-D86E-5901-4955-6D8B5EABC2FD}"/>
              </a:ext>
            </a:extLst>
          </p:cNvPr>
          <p:cNvSpPr txBox="1"/>
          <p:nvPr/>
        </p:nvSpPr>
        <p:spPr>
          <a:xfrm>
            <a:off x="490616" y="5524667"/>
            <a:ext cx="10764678" cy="369332"/>
          </a:xfrm>
          <a:prstGeom prst="rect">
            <a:avLst/>
          </a:prstGeom>
          <a:noFill/>
        </p:spPr>
        <p:txBody>
          <a:bodyPr wrap="none" rtlCol="0">
            <a:spAutoFit/>
          </a:bodyPr>
          <a:lstStyle/>
          <a:p>
            <a:r>
              <a:rPr lang="en-US" dirty="0"/>
              <a:t>For some details - </a:t>
            </a:r>
            <a:r>
              <a:rPr lang="en-US" dirty="0">
                <a:hlinkClick r:id="rId3"/>
              </a:rPr>
              <a:t>https://forum.kicad.info/t/electrical-type-of-schematic-symbol-pins-kicad-4-and-kicad-5/9439</a:t>
            </a:r>
            <a:endParaRPr lang="en-US" dirty="0"/>
          </a:p>
        </p:txBody>
      </p:sp>
    </p:spTree>
    <p:extLst>
      <p:ext uri="{BB962C8B-B14F-4D97-AF65-F5344CB8AC3E}">
        <p14:creationId xmlns:p14="http://schemas.microsoft.com/office/powerpoint/2010/main" val="26622517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F23B64-37C0-B204-64DD-CC30A856DE0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A06C2E1-5E9D-03DE-392D-7FF3F507A475}"/>
              </a:ext>
            </a:extLst>
          </p:cNvPr>
          <p:cNvSpPr>
            <a:spLocks noGrp="1"/>
          </p:cNvSpPr>
          <p:nvPr>
            <p:ph type="title"/>
          </p:nvPr>
        </p:nvSpPr>
        <p:spPr>
          <a:xfrm>
            <a:off x="124488" y="256398"/>
            <a:ext cx="10972800" cy="1066800"/>
          </a:xfrm>
        </p:spPr>
        <p:txBody>
          <a:bodyPr/>
          <a:lstStyle/>
          <a:p>
            <a:r>
              <a:rPr lang="en-US" b="1" dirty="0"/>
              <a:t>Setting Symbol Pin Type</a:t>
            </a:r>
          </a:p>
        </p:txBody>
      </p:sp>
      <p:sp>
        <p:nvSpPr>
          <p:cNvPr id="5" name="Footer Placeholder 4">
            <a:extLst>
              <a:ext uri="{FF2B5EF4-FFF2-40B4-BE49-F238E27FC236}">
                <a16:creationId xmlns:a16="http://schemas.microsoft.com/office/drawing/2014/main" id="{0F9C035D-0894-A22E-7FE3-96D0036F8EE2}"/>
              </a:ext>
            </a:extLst>
          </p:cNvPr>
          <p:cNvSpPr>
            <a:spLocks noGrp="1"/>
          </p:cNvSpPr>
          <p:nvPr>
            <p:ph type="ftr" sz="quarter" idx="11"/>
          </p:nvPr>
        </p:nvSpPr>
        <p:spPr/>
        <p:txBody>
          <a:bodyPr/>
          <a:lstStyle/>
          <a:p>
            <a:r>
              <a:rPr lang="en-US"/>
              <a:t>02/22/2025 - Doug Paradis</a:t>
            </a:r>
            <a:endParaRPr lang="en-US" dirty="0"/>
          </a:p>
        </p:txBody>
      </p:sp>
      <p:sp>
        <p:nvSpPr>
          <p:cNvPr id="6" name="Slide Number Placeholder 5">
            <a:extLst>
              <a:ext uri="{FF2B5EF4-FFF2-40B4-BE49-F238E27FC236}">
                <a16:creationId xmlns:a16="http://schemas.microsoft.com/office/drawing/2014/main" id="{18AF5654-F107-79EC-84EE-53627A88EC2A}"/>
              </a:ext>
            </a:extLst>
          </p:cNvPr>
          <p:cNvSpPr>
            <a:spLocks noGrp="1"/>
          </p:cNvSpPr>
          <p:nvPr>
            <p:ph type="sldNum" sz="quarter" idx="12"/>
          </p:nvPr>
        </p:nvSpPr>
        <p:spPr/>
        <p:txBody>
          <a:bodyPr/>
          <a:lstStyle/>
          <a:p>
            <a:fld id="{401CF334-2D5C-4859-84A6-CA7E6E43FAEB}" type="slidenum">
              <a:rPr lang="en-US" smtClean="0"/>
              <a:t>14</a:t>
            </a:fld>
            <a:endParaRPr lang="en-US" dirty="0"/>
          </a:p>
        </p:txBody>
      </p:sp>
      <p:sp>
        <p:nvSpPr>
          <p:cNvPr id="13" name="TextBox 12">
            <a:extLst>
              <a:ext uri="{FF2B5EF4-FFF2-40B4-BE49-F238E27FC236}">
                <a16:creationId xmlns:a16="http://schemas.microsoft.com/office/drawing/2014/main" id="{7E75EB42-E22D-A6E3-9DC0-6BC509161154}"/>
              </a:ext>
            </a:extLst>
          </p:cNvPr>
          <p:cNvSpPr txBox="1"/>
          <p:nvPr/>
        </p:nvSpPr>
        <p:spPr>
          <a:xfrm>
            <a:off x="428626" y="2294748"/>
            <a:ext cx="4686299" cy="1874872"/>
          </a:xfrm>
          <a:prstGeom prst="rect">
            <a:avLst/>
          </a:prstGeom>
          <a:noFill/>
        </p:spPr>
        <p:txBody>
          <a:bodyPr wrap="square">
            <a:spAutoFit/>
          </a:bodyPr>
          <a:lstStyle/>
          <a:p>
            <a:pPr algn="l">
              <a:spcBef>
                <a:spcPts val="2250"/>
              </a:spcBef>
              <a:spcAft>
                <a:spcPts val="750"/>
              </a:spcAft>
            </a:pPr>
            <a:r>
              <a:rPr lang="en-US" sz="1800" b="1" i="0" dirty="0">
                <a:solidFill>
                  <a:srgbClr val="222222"/>
                </a:solidFill>
                <a:effectLst/>
                <a:latin typeface="Arial" panose="020B0604020202020204" pitchFamily="34" charset="0"/>
              </a:rPr>
              <a:t>To make ERC as useful as possible one needs to take care which electrical types to assign to pins.</a:t>
            </a:r>
            <a:r>
              <a:rPr lang="en-US" sz="1800" b="1" dirty="0">
                <a:solidFill>
                  <a:srgbClr val="222222"/>
                </a:solidFill>
                <a:latin typeface="Arial" panose="020B0604020202020204" pitchFamily="34" charset="0"/>
              </a:rPr>
              <a:t> </a:t>
            </a:r>
          </a:p>
          <a:p>
            <a:pPr algn="l">
              <a:spcBef>
                <a:spcPts val="2250"/>
              </a:spcBef>
              <a:spcAft>
                <a:spcPts val="750"/>
              </a:spcAft>
            </a:pPr>
            <a:r>
              <a:rPr lang="en-US" sz="1800" b="1" i="0" dirty="0">
                <a:solidFill>
                  <a:srgbClr val="222222"/>
                </a:solidFill>
                <a:effectLst/>
                <a:latin typeface="Arial" panose="020B0604020202020204" pitchFamily="34" charset="0"/>
              </a:rPr>
              <a:t>The datasheet of your component is a good start for this</a:t>
            </a:r>
            <a:r>
              <a:rPr lang="en-US" sz="1800" b="0" i="0" dirty="0">
                <a:solidFill>
                  <a:srgbClr val="222222"/>
                </a:solidFill>
                <a:effectLst/>
                <a:latin typeface="Arial" panose="020B0604020202020204" pitchFamily="34" charset="0"/>
              </a:rPr>
              <a:t>.</a:t>
            </a:r>
          </a:p>
        </p:txBody>
      </p:sp>
      <p:pic>
        <p:nvPicPr>
          <p:cNvPr id="4" name="Picture 3" descr="A close-up of a computer program&#10;&#10;AI-generated content may be incorrect.">
            <a:extLst>
              <a:ext uri="{FF2B5EF4-FFF2-40B4-BE49-F238E27FC236}">
                <a16:creationId xmlns:a16="http://schemas.microsoft.com/office/drawing/2014/main" id="{17737994-EC23-7F4F-0ADF-2DFE297931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84234" y="1323198"/>
            <a:ext cx="5857875" cy="4638675"/>
          </a:xfrm>
          <a:prstGeom prst="rect">
            <a:avLst/>
          </a:prstGeom>
        </p:spPr>
      </p:pic>
      <p:sp>
        <p:nvSpPr>
          <p:cNvPr id="8" name="TextBox 7">
            <a:extLst>
              <a:ext uri="{FF2B5EF4-FFF2-40B4-BE49-F238E27FC236}">
                <a16:creationId xmlns:a16="http://schemas.microsoft.com/office/drawing/2014/main" id="{C0C6AE49-80FC-3C78-E980-2E8489794018}"/>
              </a:ext>
            </a:extLst>
          </p:cNvPr>
          <p:cNvSpPr txBox="1"/>
          <p:nvPr/>
        </p:nvSpPr>
        <p:spPr>
          <a:xfrm>
            <a:off x="7076209" y="998034"/>
            <a:ext cx="3226396" cy="369332"/>
          </a:xfrm>
          <a:prstGeom prst="rect">
            <a:avLst/>
          </a:prstGeom>
          <a:noFill/>
        </p:spPr>
        <p:txBody>
          <a:bodyPr wrap="none" rtlCol="0">
            <a:spAutoFit/>
          </a:bodyPr>
          <a:lstStyle/>
          <a:p>
            <a:r>
              <a:rPr lang="en-US" b="1" dirty="0">
                <a:solidFill>
                  <a:srgbClr val="FF0000"/>
                </a:solidFill>
              </a:rPr>
              <a:t>From the TB6612FNG datasheet</a:t>
            </a:r>
          </a:p>
        </p:txBody>
      </p:sp>
    </p:spTree>
    <p:extLst>
      <p:ext uri="{BB962C8B-B14F-4D97-AF65-F5344CB8AC3E}">
        <p14:creationId xmlns:p14="http://schemas.microsoft.com/office/powerpoint/2010/main" val="2880747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2DCAD3-F314-1B22-2157-E81EC3B3D01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D3827CF-937A-F0D7-87F6-A5FBEFF3905F}"/>
              </a:ext>
            </a:extLst>
          </p:cNvPr>
          <p:cNvSpPr>
            <a:spLocks noGrp="1"/>
          </p:cNvSpPr>
          <p:nvPr>
            <p:ph type="title"/>
          </p:nvPr>
        </p:nvSpPr>
        <p:spPr>
          <a:xfrm>
            <a:off x="124488" y="256398"/>
            <a:ext cx="10972800" cy="1066800"/>
          </a:xfrm>
        </p:spPr>
        <p:txBody>
          <a:bodyPr/>
          <a:lstStyle/>
          <a:p>
            <a:r>
              <a:rPr lang="en-US" b="1" dirty="0"/>
              <a:t>Setting Symbol Pin Type</a:t>
            </a:r>
          </a:p>
        </p:txBody>
      </p:sp>
      <p:sp>
        <p:nvSpPr>
          <p:cNvPr id="5" name="Footer Placeholder 4">
            <a:extLst>
              <a:ext uri="{FF2B5EF4-FFF2-40B4-BE49-F238E27FC236}">
                <a16:creationId xmlns:a16="http://schemas.microsoft.com/office/drawing/2014/main" id="{94F76C67-9D62-1E2B-AFEB-FB1C570ED8E9}"/>
              </a:ext>
            </a:extLst>
          </p:cNvPr>
          <p:cNvSpPr>
            <a:spLocks noGrp="1"/>
          </p:cNvSpPr>
          <p:nvPr>
            <p:ph type="ftr" sz="quarter" idx="11"/>
          </p:nvPr>
        </p:nvSpPr>
        <p:spPr/>
        <p:txBody>
          <a:bodyPr/>
          <a:lstStyle/>
          <a:p>
            <a:r>
              <a:rPr lang="en-US"/>
              <a:t>02/22/2025 - Doug Paradis</a:t>
            </a:r>
            <a:endParaRPr lang="en-US" dirty="0"/>
          </a:p>
        </p:txBody>
      </p:sp>
      <p:sp>
        <p:nvSpPr>
          <p:cNvPr id="6" name="Slide Number Placeholder 5">
            <a:extLst>
              <a:ext uri="{FF2B5EF4-FFF2-40B4-BE49-F238E27FC236}">
                <a16:creationId xmlns:a16="http://schemas.microsoft.com/office/drawing/2014/main" id="{92598D04-5AAA-D479-00C2-061F95FA070B}"/>
              </a:ext>
            </a:extLst>
          </p:cNvPr>
          <p:cNvSpPr>
            <a:spLocks noGrp="1"/>
          </p:cNvSpPr>
          <p:nvPr>
            <p:ph type="sldNum" sz="quarter" idx="12"/>
          </p:nvPr>
        </p:nvSpPr>
        <p:spPr/>
        <p:txBody>
          <a:bodyPr/>
          <a:lstStyle/>
          <a:p>
            <a:fld id="{401CF334-2D5C-4859-84A6-CA7E6E43FAEB}" type="slidenum">
              <a:rPr lang="en-US" smtClean="0"/>
              <a:t>15</a:t>
            </a:fld>
            <a:endParaRPr lang="en-US" dirty="0"/>
          </a:p>
        </p:txBody>
      </p:sp>
      <p:sp>
        <p:nvSpPr>
          <p:cNvPr id="7" name="TextBox 6">
            <a:extLst>
              <a:ext uri="{FF2B5EF4-FFF2-40B4-BE49-F238E27FC236}">
                <a16:creationId xmlns:a16="http://schemas.microsoft.com/office/drawing/2014/main" id="{8B447E22-D371-FF53-E3C6-EDC41F52D618}"/>
              </a:ext>
            </a:extLst>
          </p:cNvPr>
          <p:cNvSpPr txBox="1"/>
          <p:nvPr/>
        </p:nvSpPr>
        <p:spPr>
          <a:xfrm>
            <a:off x="234832" y="1279962"/>
            <a:ext cx="11722336" cy="5273238"/>
          </a:xfrm>
          <a:prstGeom prst="rect">
            <a:avLst/>
          </a:prstGeom>
          <a:noFill/>
        </p:spPr>
        <p:txBody>
          <a:bodyPr wrap="square">
            <a:spAutoFit/>
          </a:bodyPr>
          <a:lstStyle/>
          <a:p>
            <a:pPr algn="l">
              <a:spcBef>
                <a:spcPts val="2250"/>
              </a:spcBef>
              <a:spcAft>
                <a:spcPts val="750"/>
              </a:spcAft>
            </a:pPr>
            <a:r>
              <a:rPr lang="en-US" sz="1100" b="1" i="0" dirty="0">
                <a:solidFill>
                  <a:srgbClr val="222222"/>
                </a:solidFill>
                <a:effectLst/>
                <a:latin typeface="Arial" panose="020B0604020202020204" pitchFamily="34" charset="0"/>
              </a:rPr>
              <a:t>To make ERC as useful as possible one needs to take care which electrical types to assign to pins.</a:t>
            </a:r>
            <a:r>
              <a:rPr lang="en-US" sz="1100" b="1" dirty="0">
                <a:solidFill>
                  <a:srgbClr val="222222"/>
                </a:solidFill>
                <a:latin typeface="Arial" panose="020B0604020202020204" pitchFamily="34" charset="0"/>
              </a:rPr>
              <a:t> </a:t>
            </a:r>
            <a:r>
              <a:rPr lang="en-US" sz="1100" b="1" i="0" dirty="0">
                <a:solidFill>
                  <a:srgbClr val="222222"/>
                </a:solidFill>
                <a:effectLst/>
                <a:latin typeface="Arial" panose="020B0604020202020204" pitchFamily="34" charset="0"/>
              </a:rPr>
              <a:t>The datasheet of your component is a good start for this</a:t>
            </a:r>
            <a:r>
              <a:rPr lang="en-US" sz="1100" b="0" i="0" dirty="0">
                <a:solidFill>
                  <a:srgbClr val="222222"/>
                </a:solidFill>
                <a:effectLst/>
                <a:latin typeface="Arial" panose="020B0604020202020204" pitchFamily="34" charset="0"/>
              </a:rPr>
              <a:t>.</a:t>
            </a:r>
          </a:p>
          <a:p>
            <a:pPr marL="285750" indent="-285750" algn="l">
              <a:buFont typeface="Arial" panose="020B0604020202020204" pitchFamily="34" charset="0"/>
              <a:buChar char="•"/>
            </a:pPr>
            <a:r>
              <a:rPr lang="en-US" sz="1100" b="0" i="0" dirty="0">
                <a:solidFill>
                  <a:srgbClr val="222222"/>
                </a:solidFill>
                <a:effectLst/>
                <a:latin typeface="Arial" panose="020B0604020202020204" pitchFamily="34" charset="0"/>
              </a:rPr>
              <a:t>Pins through which your component is supplied (</a:t>
            </a:r>
            <a:r>
              <a:rPr lang="en-US" sz="1100" b="0" i="0" dirty="0" err="1">
                <a:solidFill>
                  <a:srgbClr val="222222"/>
                </a:solidFill>
                <a:effectLst/>
                <a:latin typeface="Arial" panose="020B0604020202020204" pitchFamily="34" charset="0"/>
              </a:rPr>
              <a:t>vcc</a:t>
            </a:r>
            <a:r>
              <a:rPr lang="en-US" sz="1100" b="0" i="0" dirty="0">
                <a:solidFill>
                  <a:srgbClr val="222222"/>
                </a:solidFill>
                <a:effectLst/>
                <a:latin typeface="Arial" panose="020B0604020202020204" pitchFamily="34" charset="0"/>
              </a:rPr>
              <a:t>, </a:t>
            </a:r>
            <a:r>
              <a:rPr lang="en-US" sz="1100" b="0" i="0" dirty="0" err="1">
                <a:solidFill>
                  <a:srgbClr val="222222"/>
                </a:solidFill>
                <a:effectLst/>
                <a:latin typeface="Arial" panose="020B0604020202020204" pitchFamily="34" charset="0"/>
              </a:rPr>
              <a:t>gnd</a:t>
            </a:r>
            <a:r>
              <a:rPr lang="en-US" sz="1100" b="0" i="0" dirty="0">
                <a:solidFill>
                  <a:srgbClr val="222222"/>
                </a:solidFill>
                <a:effectLst/>
                <a:latin typeface="Arial" panose="020B0604020202020204" pitchFamily="34" charset="0"/>
              </a:rPr>
              <a:t>, </a:t>
            </a:r>
            <a:r>
              <a:rPr lang="en-US" sz="1100" b="0" i="0" dirty="0" err="1">
                <a:solidFill>
                  <a:srgbClr val="222222"/>
                </a:solidFill>
                <a:effectLst/>
                <a:latin typeface="Arial" panose="020B0604020202020204" pitchFamily="34" charset="0"/>
              </a:rPr>
              <a:t>vss</a:t>
            </a:r>
            <a:r>
              <a:rPr lang="en-US" sz="1100" b="0" i="0" dirty="0">
                <a:solidFill>
                  <a:srgbClr val="222222"/>
                </a:solidFill>
                <a:effectLst/>
                <a:latin typeface="Arial" panose="020B0604020202020204" pitchFamily="34" charset="0"/>
              </a:rPr>
              <a:t>, …) are power inputs.</a:t>
            </a:r>
          </a:p>
          <a:p>
            <a:pPr marL="285750" indent="-285750" algn="l">
              <a:buFont typeface="Arial" panose="020B0604020202020204" pitchFamily="34" charset="0"/>
              <a:buChar char="•"/>
            </a:pPr>
            <a:endParaRPr lang="en-US" sz="1100" b="0" i="0" dirty="0">
              <a:solidFill>
                <a:srgbClr val="222222"/>
              </a:solidFill>
              <a:effectLst/>
              <a:latin typeface="Arial" panose="020B0604020202020204" pitchFamily="34" charset="0"/>
            </a:endParaRPr>
          </a:p>
          <a:p>
            <a:pPr marL="285750" indent="-285750" algn="l">
              <a:buFont typeface="Arial" panose="020B0604020202020204" pitchFamily="34" charset="0"/>
              <a:buChar char="•"/>
            </a:pPr>
            <a:r>
              <a:rPr lang="en-US" sz="1100" b="0" i="0" dirty="0">
                <a:solidFill>
                  <a:srgbClr val="222222"/>
                </a:solidFill>
                <a:effectLst/>
                <a:latin typeface="Arial" panose="020B0604020202020204" pitchFamily="34" charset="0"/>
              </a:rPr>
              <a:t>Digital and analog input pins are inputs.</a:t>
            </a:r>
          </a:p>
          <a:p>
            <a:pPr marL="285750" indent="-285750" algn="l">
              <a:buFont typeface="Arial" panose="020B0604020202020204" pitchFamily="34" charset="0"/>
              <a:buChar char="•"/>
            </a:pPr>
            <a:endParaRPr lang="en-US" sz="1100" b="0" i="0" dirty="0">
              <a:solidFill>
                <a:srgbClr val="222222"/>
              </a:solidFill>
              <a:effectLst/>
              <a:latin typeface="Arial" panose="020B0604020202020204" pitchFamily="34" charset="0"/>
            </a:endParaRPr>
          </a:p>
          <a:p>
            <a:pPr marL="285750" indent="-285750" algn="l">
              <a:buFont typeface="Arial" panose="020B0604020202020204" pitchFamily="34" charset="0"/>
              <a:buChar char="•"/>
            </a:pPr>
            <a:r>
              <a:rPr lang="en-US" sz="1100" b="0" i="0" dirty="0">
                <a:solidFill>
                  <a:srgbClr val="222222"/>
                </a:solidFill>
                <a:effectLst/>
                <a:latin typeface="Arial" panose="020B0604020202020204" pitchFamily="34" charset="0"/>
              </a:rPr>
              <a:t>Digital and analog output pins are output (For digital pins, use this only if the pin is push and pull capable or has an internal pull-up or pull-down network.)</a:t>
            </a:r>
          </a:p>
          <a:p>
            <a:pPr marL="742950" lvl="1" indent="-285750" algn="l">
              <a:buFont typeface="Arial" panose="020B0604020202020204" pitchFamily="34" charset="0"/>
              <a:buChar char="•"/>
            </a:pPr>
            <a:r>
              <a:rPr lang="en-US" sz="1100" b="0" i="0" dirty="0">
                <a:solidFill>
                  <a:srgbClr val="222222"/>
                </a:solidFill>
                <a:effectLst/>
                <a:latin typeface="Arial" panose="020B0604020202020204" pitchFamily="34" charset="0"/>
              </a:rPr>
              <a:t>output pins can not be connected to other output pins or bidirectional (avoiding of possible short circuit)</a:t>
            </a:r>
          </a:p>
          <a:p>
            <a:pPr marL="742950" lvl="1" indent="-285750" algn="l">
              <a:buFont typeface="Arial" panose="020B0604020202020204" pitchFamily="34" charset="0"/>
              <a:buChar char="•"/>
            </a:pPr>
            <a:endParaRPr lang="en-US" sz="1100" b="0" i="0" dirty="0">
              <a:solidFill>
                <a:srgbClr val="222222"/>
              </a:solidFill>
              <a:effectLst/>
              <a:latin typeface="Arial" panose="020B0604020202020204" pitchFamily="34" charset="0"/>
            </a:endParaRPr>
          </a:p>
          <a:p>
            <a:pPr marL="285750" indent="-285750" algn="l">
              <a:buFont typeface="Arial" panose="020B0604020202020204" pitchFamily="34" charset="0"/>
              <a:buChar char="•"/>
            </a:pPr>
            <a:r>
              <a:rPr lang="en-US" sz="1100" b="0" i="0" dirty="0">
                <a:solidFill>
                  <a:srgbClr val="222222"/>
                </a:solidFill>
                <a:effectLst/>
                <a:latin typeface="Arial" panose="020B0604020202020204" pitchFamily="34" charset="0"/>
              </a:rPr>
              <a:t>Certain bus pins (SDA of i2c) , … are bidirectional</a:t>
            </a:r>
          </a:p>
          <a:p>
            <a:pPr marL="742950" lvl="1" indent="-285750" algn="l">
              <a:buFont typeface="Arial" panose="020B0604020202020204" pitchFamily="34" charset="0"/>
              <a:buChar char="•"/>
            </a:pPr>
            <a:r>
              <a:rPr lang="en-US" sz="1100" b="0" i="0" dirty="0">
                <a:solidFill>
                  <a:srgbClr val="222222"/>
                </a:solidFill>
                <a:effectLst/>
                <a:latin typeface="Arial" panose="020B0604020202020204" pitchFamily="34" charset="0"/>
              </a:rPr>
              <a:t>Any pin that can be in both input or output state depending on current system state.</a:t>
            </a:r>
          </a:p>
          <a:p>
            <a:pPr marL="742950" lvl="1" indent="-285750" algn="l">
              <a:buFont typeface="Arial" panose="020B0604020202020204" pitchFamily="34" charset="0"/>
              <a:buChar char="•"/>
            </a:pPr>
            <a:endParaRPr lang="en-US" sz="1100" b="0" i="0" dirty="0">
              <a:solidFill>
                <a:srgbClr val="222222"/>
              </a:solidFill>
              <a:effectLst/>
              <a:latin typeface="Arial" panose="020B0604020202020204" pitchFamily="34" charset="0"/>
            </a:endParaRPr>
          </a:p>
          <a:p>
            <a:pPr marL="285750" indent="-285750" algn="l">
              <a:buFont typeface="Arial" panose="020B0604020202020204" pitchFamily="34" charset="0"/>
              <a:buChar char="•"/>
            </a:pPr>
            <a:r>
              <a:rPr lang="en-US" sz="1100" b="0" i="0" dirty="0">
                <a:solidFill>
                  <a:srgbClr val="222222"/>
                </a:solidFill>
                <a:effectLst/>
                <a:latin typeface="Arial" panose="020B0604020202020204" pitchFamily="34" charset="0"/>
              </a:rPr>
              <a:t>Pins for passive devices and pins that are always only connected to other passive devices are passive</a:t>
            </a:r>
          </a:p>
          <a:p>
            <a:pPr marL="285750" indent="-285750" algn="l">
              <a:buFont typeface="Arial" panose="020B0604020202020204" pitchFamily="34" charset="0"/>
              <a:buChar char="•"/>
            </a:pPr>
            <a:endParaRPr lang="en-US" sz="1100" b="0" i="0" dirty="0">
              <a:solidFill>
                <a:srgbClr val="222222"/>
              </a:solidFill>
              <a:effectLst/>
              <a:latin typeface="Arial" panose="020B0604020202020204" pitchFamily="34" charset="0"/>
            </a:endParaRPr>
          </a:p>
          <a:p>
            <a:pPr marL="285750" indent="-285750" algn="l">
              <a:buFont typeface="Arial" panose="020B0604020202020204" pitchFamily="34" charset="0"/>
              <a:buChar char="•"/>
            </a:pPr>
            <a:r>
              <a:rPr lang="en-US" sz="1100" b="0" i="0" dirty="0">
                <a:solidFill>
                  <a:srgbClr val="222222"/>
                </a:solidFill>
                <a:effectLst/>
                <a:latin typeface="Arial" panose="020B0604020202020204" pitchFamily="34" charset="0"/>
              </a:rPr>
              <a:t>Pins that are intended to supply power to other devices use power output (output pin of a dc/dc converter, a voltage regulator, …)</a:t>
            </a:r>
          </a:p>
          <a:p>
            <a:pPr marL="742950" lvl="1" indent="-285750" algn="l">
              <a:buFont typeface="Arial" panose="020B0604020202020204" pitchFamily="34" charset="0"/>
              <a:buChar char="•"/>
            </a:pPr>
            <a:r>
              <a:rPr lang="en-US" sz="1100" b="0" i="0" dirty="0">
                <a:solidFill>
                  <a:srgbClr val="222222"/>
                </a:solidFill>
                <a:effectLst/>
                <a:latin typeface="Arial" panose="020B0604020202020204" pitchFamily="34" charset="0"/>
              </a:rPr>
              <a:t>multiple power output pins can not be connected (avoiding of power supply short)</a:t>
            </a:r>
          </a:p>
          <a:p>
            <a:pPr marL="742950" lvl="1" indent="-285750" algn="l">
              <a:buFont typeface="Arial" panose="020B0604020202020204" pitchFamily="34" charset="0"/>
              <a:buChar char="•"/>
            </a:pPr>
            <a:endParaRPr lang="en-US" sz="1100" b="0" i="0" dirty="0">
              <a:solidFill>
                <a:srgbClr val="222222"/>
              </a:solidFill>
              <a:effectLst/>
              <a:latin typeface="Arial" panose="020B0604020202020204" pitchFamily="34" charset="0"/>
            </a:endParaRPr>
          </a:p>
          <a:p>
            <a:pPr marL="285750" indent="-285750" algn="l">
              <a:buFont typeface="Arial" panose="020B0604020202020204" pitchFamily="34" charset="0"/>
              <a:buChar char="•"/>
            </a:pPr>
            <a:r>
              <a:rPr lang="en-US" sz="1100" b="0" i="0" dirty="0">
                <a:solidFill>
                  <a:srgbClr val="222222"/>
                </a:solidFill>
                <a:effectLst/>
                <a:latin typeface="Arial" panose="020B0604020202020204" pitchFamily="34" charset="0"/>
              </a:rPr>
              <a:t>“Not connected” is used for all pins of the footprint that have no function in the symbol. (You can make them invisible to reduce clutter but don’t stack them. open-source they will open-source each other.)</a:t>
            </a:r>
          </a:p>
          <a:p>
            <a:pPr marL="742950" lvl="1" indent="-285750" algn="l">
              <a:buFont typeface="Arial" panose="020B0604020202020204" pitchFamily="34" charset="0"/>
              <a:buChar char="•"/>
            </a:pPr>
            <a:r>
              <a:rPr lang="en-US" sz="1100" b="0" i="0" dirty="0">
                <a:solidFill>
                  <a:srgbClr val="222222"/>
                </a:solidFill>
                <a:effectLst/>
                <a:latin typeface="Arial" panose="020B0604020202020204" pitchFamily="34" charset="0"/>
              </a:rPr>
              <a:t>NC pins can still be connected in </a:t>
            </a:r>
            <a:r>
              <a:rPr lang="en-US" sz="1100" b="0" i="0" dirty="0" err="1">
                <a:solidFill>
                  <a:srgbClr val="222222"/>
                </a:solidFill>
                <a:effectLst/>
                <a:latin typeface="Arial" panose="020B0604020202020204" pitchFamily="34" charset="0"/>
              </a:rPr>
              <a:t>kicad</a:t>
            </a:r>
            <a:r>
              <a:rPr lang="en-US" sz="1100" b="0" i="0" dirty="0">
                <a:solidFill>
                  <a:srgbClr val="222222"/>
                </a:solidFill>
                <a:effectLst/>
                <a:latin typeface="Arial" panose="020B0604020202020204" pitchFamily="34" charset="0"/>
              </a:rPr>
              <a:t> but there will be an error in ERC. Note that stacked NC pins are connected.</a:t>
            </a:r>
          </a:p>
          <a:p>
            <a:pPr marL="742950" lvl="1" indent="-285750" algn="l">
              <a:buFont typeface="Arial" panose="020B0604020202020204" pitchFamily="34" charset="0"/>
              <a:buChar char="•"/>
            </a:pPr>
            <a:endParaRPr lang="en-US" sz="1100" b="0" i="0" dirty="0">
              <a:solidFill>
                <a:srgbClr val="222222"/>
              </a:solidFill>
              <a:effectLst/>
              <a:latin typeface="Arial" panose="020B0604020202020204" pitchFamily="34" charset="0"/>
            </a:endParaRPr>
          </a:p>
          <a:p>
            <a:pPr marL="285750" indent="-285750" algn="l">
              <a:buFont typeface="Arial" panose="020B0604020202020204" pitchFamily="34" charset="0"/>
              <a:buChar char="•"/>
            </a:pPr>
            <a:r>
              <a:rPr lang="en-US" sz="1100" b="0" i="0" dirty="0">
                <a:solidFill>
                  <a:srgbClr val="222222"/>
                </a:solidFill>
                <a:effectLst/>
                <a:latin typeface="Arial" panose="020B0604020202020204" pitchFamily="34" charset="0"/>
              </a:rPr>
              <a:t>Open collector is used for open collector or open drain outputs (output pins that need an external pull up)</a:t>
            </a:r>
          </a:p>
          <a:p>
            <a:pPr marL="285750" indent="-285750" algn="l">
              <a:buFont typeface="Arial" panose="020B0604020202020204" pitchFamily="34" charset="0"/>
              <a:buChar char="•"/>
            </a:pPr>
            <a:endParaRPr lang="en-US" sz="1100" b="0" i="0" dirty="0">
              <a:solidFill>
                <a:srgbClr val="222222"/>
              </a:solidFill>
              <a:effectLst/>
              <a:latin typeface="Arial" panose="020B0604020202020204" pitchFamily="34" charset="0"/>
            </a:endParaRPr>
          </a:p>
          <a:p>
            <a:pPr marL="285750" indent="-285750" algn="l">
              <a:buFont typeface="Arial" panose="020B0604020202020204" pitchFamily="34" charset="0"/>
              <a:buChar char="•"/>
            </a:pPr>
            <a:r>
              <a:rPr lang="en-US" sz="1100" b="0" i="0" dirty="0">
                <a:solidFill>
                  <a:srgbClr val="222222"/>
                </a:solidFill>
                <a:effectLst/>
                <a:latin typeface="Arial" panose="020B0604020202020204" pitchFamily="34" charset="0"/>
              </a:rPr>
              <a:t>Open emitter are used for open emitter or open source outputs (output pins that need an external pull down)</a:t>
            </a:r>
          </a:p>
          <a:p>
            <a:pPr marL="285750" indent="-285750" algn="l">
              <a:buFont typeface="Arial" panose="020B0604020202020204" pitchFamily="34" charset="0"/>
              <a:buChar char="•"/>
            </a:pPr>
            <a:endParaRPr lang="en-US" sz="1100" b="0" i="0" dirty="0">
              <a:solidFill>
                <a:srgbClr val="222222"/>
              </a:solidFill>
              <a:effectLst/>
              <a:latin typeface="Arial" panose="020B0604020202020204" pitchFamily="34" charset="0"/>
            </a:endParaRPr>
          </a:p>
          <a:p>
            <a:pPr marL="285750" indent="-285750" algn="l">
              <a:buFont typeface="Arial" panose="020B0604020202020204" pitchFamily="34" charset="0"/>
              <a:buChar char="•"/>
            </a:pPr>
            <a:r>
              <a:rPr lang="en-US" sz="1100" b="0" i="0" dirty="0">
                <a:solidFill>
                  <a:srgbClr val="222222"/>
                </a:solidFill>
                <a:effectLst/>
                <a:latin typeface="Arial" panose="020B0604020202020204" pitchFamily="34" charset="0"/>
              </a:rPr>
              <a:t>Tri-state is used for output pins that have a high impedance state (high Z) Such pins have the following possible states.</a:t>
            </a:r>
          </a:p>
          <a:p>
            <a:pPr marL="742950" lvl="1" indent="-285750" algn="l">
              <a:buFont typeface="Arial" panose="020B0604020202020204" pitchFamily="34" charset="0"/>
              <a:buChar char="•"/>
            </a:pPr>
            <a:r>
              <a:rPr lang="en-US" sz="1100" b="0" i="0" dirty="0">
                <a:solidFill>
                  <a:srgbClr val="222222"/>
                </a:solidFill>
                <a:effectLst/>
                <a:latin typeface="Arial" panose="020B0604020202020204" pitchFamily="34" charset="0"/>
              </a:rPr>
              <a:t>High -&gt; low impedance connection to high signal voltage (in most cases the positive supply voltage)</a:t>
            </a:r>
          </a:p>
          <a:p>
            <a:pPr marL="742950" lvl="1" indent="-285750" algn="l">
              <a:buFont typeface="Arial" panose="020B0604020202020204" pitchFamily="34" charset="0"/>
              <a:buChar char="•"/>
            </a:pPr>
            <a:r>
              <a:rPr lang="en-US" sz="1100" b="0" i="0" dirty="0">
                <a:solidFill>
                  <a:srgbClr val="222222"/>
                </a:solidFill>
                <a:effectLst/>
                <a:latin typeface="Arial" panose="020B0604020202020204" pitchFamily="34" charset="0"/>
              </a:rPr>
              <a:t>Low -&gt; low impedance connection to low signal voltage (in most case GND)</a:t>
            </a:r>
          </a:p>
          <a:p>
            <a:pPr marL="742950" lvl="1" indent="-285750" algn="l">
              <a:buFont typeface="Arial" panose="020B0604020202020204" pitchFamily="34" charset="0"/>
              <a:buChar char="•"/>
            </a:pPr>
            <a:r>
              <a:rPr lang="en-US" sz="1100" b="0" i="0" dirty="0">
                <a:solidFill>
                  <a:srgbClr val="222222"/>
                </a:solidFill>
                <a:effectLst/>
                <a:latin typeface="Arial" panose="020B0604020202020204" pitchFamily="34" charset="0"/>
              </a:rPr>
              <a:t>High Z -&gt; no connection to anything. (high impedance state)</a:t>
            </a:r>
          </a:p>
          <a:p>
            <a:pPr marL="742950" lvl="1" indent="-285750" algn="l">
              <a:buFont typeface="Arial" panose="020B0604020202020204" pitchFamily="34" charset="0"/>
              <a:buChar char="•"/>
            </a:pPr>
            <a:endParaRPr lang="en-US" sz="1100" b="0" i="0" dirty="0">
              <a:solidFill>
                <a:srgbClr val="222222"/>
              </a:solidFill>
              <a:effectLst/>
              <a:latin typeface="Arial" panose="020B0604020202020204" pitchFamily="34" charset="0"/>
            </a:endParaRPr>
          </a:p>
          <a:p>
            <a:pPr marL="285750" indent="-285750" algn="l">
              <a:buFont typeface="Arial" panose="020B0604020202020204" pitchFamily="34" charset="0"/>
              <a:buChar char="•"/>
            </a:pPr>
            <a:r>
              <a:rPr lang="en-US" sz="1100" b="0" i="0" dirty="0">
                <a:solidFill>
                  <a:srgbClr val="222222"/>
                </a:solidFill>
                <a:effectLst/>
                <a:latin typeface="Arial" panose="020B0604020202020204" pitchFamily="34" charset="0"/>
              </a:rPr>
              <a:t>Pins who can be both input or output depending on configuration (a typical GPIO pin) can be either marked as bidirectional or unspecified. </a:t>
            </a:r>
            <a:endParaRPr lang="en-US" sz="1100" dirty="0">
              <a:solidFill>
                <a:srgbClr val="222222"/>
              </a:solidFill>
              <a:latin typeface="Arial" panose="020B0604020202020204" pitchFamily="34" charset="0"/>
            </a:endParaRPr>
          </a:p>
        </p:txBody>
      </p:sp>
      <p:sp>
        <p:nvSpPr>
          <p:cNvPr id="3" name="TextBox 2">
            <a:extLst>
              <a:ext uri="{FF2B5EF4-FFF2-40B4-BE49-F238E27FC236}">
                <a16:creationId xmlns:a16="http://schemas.microsoft.com/office/drawing/2014/main" id="{108DA91F-6ABC-A37D-1B13-234F84B6ABF9}"/>
              </a:ext>
            </a:extLst>
          </p:cNvPr>
          <p:cNvSpPr txBox="1"/>
          <p:nvPr/>
        </p:nvSpPr>
        <p:spPr>
          <a:xfrm>
            <a:off x="5819775" y="661339"/>
            <a:ext cx="6040756" cy="461665"/>
          </a:xfrm>
          <a:prstGeom prst="rect">
            <a:avLst/>
          </a:prstGeom>
          <a:noFill/>
        </p:spPr>
        <p:txBody>
          <a:bodyPr wrap="none" rtlCol="0">
            <a:spAutoFit/>
          </a:bodyPr>
          <a:lstStyle/>
          <a:p>
            <a:r>
              <a:rPr lang="en-US" sz="1200" b="1" dirty="0">
                <a:solidFill>
                  <a:srgbClr val="222222"/>
                </a:solidFill>
                <a:latin typeface="Arial" panose="020B0604020202020204" pitchFamily="34" charset="0"/>
              </a:rPr>
              <a:t>Author: Rene Posch – Aug 2020</a:t>
            </a:r>
          </a:p>
          <a:p>
            <a:r>
              <a:rPr lang="en-US" sz="1200" dirty="0"/>
              <a:t>https://forum.kicad.info/t/electrical-type-of-schematic-symbol-pins-kicad-4-and-kicad-5/9439</a:t>
            </a:r>
          </a:p>
        </p:txBody>
      </p:sp>
      <p:sp>
        <p:nvSpPr>
          <p:cNvPr id="4" name="TextBox 3">
            <a:extLst>
              <a:ext uri="{FF2B5EF4-FFF2-40B4-BE49-F238E27FC236}">
                <a16:creationId xmlns:a16="http://schemas.microsoft.com/office/drawing/2014/main" id="{82521CE8-ADB4-FD69-62E4-AD4F63746DA0}"/>
              </a:ext>
            </a:extLst>
          </p:cNvPr>
          <p:cNvSpPr txBox="1"/>
          <p:nvPr/>
        </p:nvSpPr>
        <p:spPr>
          <a:xfrm>
            <a:off x="9031873" y="4706034"/>
            <a:ext cx="2702264" cy="646331"/>
          </a:xfrm>
          <a:prstGeom prst="rect">
            <a:avLst/>
          </a:prstGeom>
          <a:solidFill>
            <a:schemeClr val="bg1"/>
          </a:solidFill>
        </p:spPr>
        <p:txBody>
          <a:bodyPr wrap="square" rtlCol="0">
            <a:spAutoFit/>
          </a:bodyPr>
          <a:lstStyle/>
          <a:p>
            <a:r>
              <a:rPr lang="en-US" b="1" dirty="0">
                <a:solidFill>
                  <a:srgbClr val="FF0000"/>
                </a:solidFill>
              </a:rPr>
              <a:t>For Reference. </a:t>
            </a:r>
          </a:p>
          <a:p>
            <a:r>
              <a:rPr lang="en-US" b="1" dirty="0">
                <a:solidFill>
                  <a:srgbClr val="FF0000"/>
                </a:solidFill>
              </a:rPr>
              <a:t>Worry about later.</a:t>
            </a:r>
          </a:p>
        </p:txBody>
      </p:sp>
    </p:spTree>
    <p:extLst>
      <p:ext uri="{BB962C8B-B14F-4D97-AF65-F5344CB8AC3E}">
        <p14:creationId xmlns:p14="http://schemas.microsoft.com/office/powerpoint/2010/main" val="3553136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EC9B46-DAE0-3988-249A-0D8F94956E7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548D47F-E03E-A4EC-D939-F54171222717}"/>
              </a:ext>
            </a:extLst>
          </p:cNvPr>
          <p:cNvSpPr>
            <a:spLocks noGrp="1"/>
          </p:cNvSpPr>
          <p:nvPr>
            <p:ph type="title"/>
          </p:nvPr>
        </p:nvSpPr>
        <p:spPr>
          <a:xfrm>
            <a:off x="124488" y="463754"/>
            <a:ext cx="10972800" cy="1066800"/>
          </a:xfrm>
        </p:spPr>
        <p:txBody>
          <a:bodyPr/>
          <a:lstStyle/>
          <a:p>
            <a:r>
              <a:rPr lang="en-US" b="1" dirty="0"/>
              <a:t>Adding the Symbol to Our Project’s Symbol Library</a:t>
            </a:r>
          </a:p>
        </p:txBody>
      </p:sp>
      <p:sp>
        <p:nvSpPr>
          <p:cNvPr id="5" name="Footer Placeholder 4">
            <a:extLst>
              <a:ext uri="{FF2B5EF4-FFF2-40B4-BE49-F238E27FC236}">
                <a16:creationId xmlns:a16="http://schemas.microsoft.com/office/drawing/2014/main" id="{9C8A5D17-DD53-DB34-303B-ACE51BEDAB87}"/>
              </a:ext>
            </a:extLst>
          </p:cNvPr>
          <p:cNvSpPr>
            <a:spLocks noGrp="1"/>
          </p:cNvSpPr>
          <p:nvPr>
            <p:ph type="ftr" sz="quarter" idx="11"/>
          </p:nvPr>
        </p:nvSpPr>
        <p:spPr/>
        <p:txBody>
          <a:bodyPr/>
          <a:lstStyle/>
          <a:p>
            <a:r>
              <a:rPr lang="en-US"/>
              <a:t>02/22/2025 - Doug Paradis</a:t>
            </a:r>
            <a:endParaRPr lang="en-US" dirty="0"/>
          </a:p>
        </p:txBody>
      </p:sp>
      <p:sp>
        <p:nvSpPr>
          <p:cNvPr id="6" name="Slide Number Placeholder 5">
            <a:extLst>
              <a:ext uri="{FF2B5EF4-FFF2-40B4-BE49-F238E27FC236}">
                <a16:creationId xmlns:a16="http://schemas.microsoft.com/office/drawing/2014/main" id="{88C430D6-AE63-95EE-0696-3FEC63A13C56}"/>
              </a:ext>
            </a:extLst>
          </p:cNvPr>
          <p:cNvSpPr>
            <a:spLocks noGrp="1"/>
          </p:cNvSpPr>
          <p:nvPr>
            <p:ph type="sldNum" sz="quarter" idx="12"/>
          </p:nvPr>
        </p:nvSpPr>
        <p:spPr/>
        <p:txBody>
          <a:bodyPr/>
          <a:lstStyle/>
          <a:p>
            <a:fld id="{401CF334-2D5C-4859-84A6-CA7E6E43FAEB}" type="slidenum">
              <a:rPr lang="en-US" smtClean="0"/>
              <a:t>16</a:t>
            </a:fld>
            <a:endParaRPr lang="en-US" dirty="0"/>
          </a:p>
        </p:txBody>
      </p:sp>
      <p:pic>
        <p:nvPicPr>
          <p:cNvPr id="9" name="Picture 8">
            <a:extLst>
              <a:ext uri="{FF2B5EF4-FFF2-40B4-BE49-F238E27FC236}">
                <a16:creationId xmlns:a16="http://schemas.microsoft.com/office/drawing/2014/main" id="{4DE69B8C-8150-BA5B-D47A-9A658D321F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403" y="1499653"/>
            <a:ext cx="11087100" cy="990600"/>
          </a:xfrm>
          <a:prstGeom prst="rect">
            <a:avLst/>
          </a:prstGeom>
        </p:spPr>
      </p:pic>
      <p:pic>
        <p:nvPicPr>
          <p:cNvPr id="33" name="Picture 32" descr="A screenshot of a computer&#10;&#10;AI-generated content may be incorrect.">
            <a:extLst>
              <a:ext uri="{FF2B5EF4-FFF2-40B4-BE49-F238E27FC236}">
                <a16:creationId xmlns:a16="http://schemas.microsoft.com/office/drawing/2014/main" id="{3DDB2F87-DFF0-6900-4CDB-5628DBBFB3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5432" y="2570490"/>
            <a:ext cx="7174517" cy="4047595"/>
          </a:xfrm>
          <a:prstGeom prst="rect">
            <a:avLst/>
          </a:prstGeom>
        </p:spPr>
      </p:pic>
      <p:cxnSp>
        <p:nvCxnSpPr>
          <p:cNvPr id="34" name="Straight Arrow Connector 33">
            <a:extLst>
              <a:ext uri="{FF2B5EF4-FFF2-40B4-BE49-F238E27FC236}">
                <a16:creationId xmlns:a16="http://schemas.microsoft.com/office/drawing/2014/main" id="{2E92E595-0D90-5A1F-BC7F-C7F690174C13}"/>
              </a:ext>
            </a:extLst>
          </p:cNvPr>
          <p:cNvCxnSpPr>
            <a:cxnSpLocks/>
          </p:cNvCxnSpPr>
          <p:nvPr/>
        </p:nvCxnSpPr>
        <p:spPr>
          <a:xfrm>
            <a:off x="7798033" y="1299410"/>
            <a:ext cx="0" cy="700459"/>
          </a:xfrm>
          <a:prstGeom prst="straightConnector1">
            <a:avLst/>
          </a:prstGeom>
          <a:ln w="635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01C6E18-B897-5CD0-E59A-C9521A34B783}"/>
              </a:ext>
            </a:extLst>
          </p:cNvPr>
          <p:cNvSpPr txBox="1"/>
          <p:nvPr/>
        </p:nvSpPr>
        <p:spPr>
          <a:xfrm>
            <a:off x="7969949" y="1161222"/>
            <a:ext cx="1514261" cy="369332"/>
          </a:xfrm>
          <a:prstGeom prst="rect">
            <a:avLst/>
          </a:prstGeom>
          <a:noFill/>
        </p:spPr>
        <p:txBody>
          <a:bodyPr wrap="none" rtlCol="0">
            <a:spAutoFit/>
          </a:bodyPr>
          <a:lstStyle/>
          <a:p>
            <a:r>
              <a:rPr lang="en-US" b="1" dirty="0">
                <a:solidFill>
                  <a:srgbClr val="FF0000"/>
                </a:solidFill>
              </a:rPr>
              <a:t>Symbol Editor</a:t>
            </a:r>
          </a:p>
        </p:txBody>
      </p:sp>
      <p:pic>
        <p:nvPicPr>
          <p:cNvPr id="37" name="Picture 36" descr="A screenshot of a computer&#10;&#10;AI-generated content may be incorrect.">
            <a:extLst>
              <a:ext uri="{FF2B5EF4-FFF2-40B4-BE49-F238E27FC236}">
                <a16:creationId xmlns:a16="http://schemas.microsoft.com/office/drawing/2014/main" id="{4F1666D6-409B-B7C2-A7B0-DC826EFFADA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57288" y="2422607"/>
            <a:ext cx="3048000" cy="4219575"/>
          </a:xfrm>
          <a:prstGeom prst="rect">
            <a:avLst/>
          </a:prstGeom>
        </p:spPr>
      </p:pic>
      <p:sp>
        <p:nvSpPr>
          <p:cNvPr id="38" name="Oval 37">
            <a:extLst>
              <a:ext uri="{FF2B5EF4-FFF2-40B4-BE49-F238E27FC236}">
                <a16:creationId xmlns:a16="http://schemas.microsoft.com/office/drawing/2014/main" id="{B4444B39-4866-EBAD-E13A-F14072ABA4E6}"/>
              </a:ext>
            </a:extLst>
          </p:cNvPr>
          <p:cNvSpPr/>
          <p:nvPr/>
        </p:nvSpPr>
        <p:spPr>
          <a:xfrm>
            <a:off x="8373978" y="2566453"/>
            <a:ext cx="1707309" cy="658010"/>
          </a:xfrm>
          <a:prstGeom prst="ellipse">
            <a:avLst/>
          </a:prstGeom>
          <a:noFill/>
          <a:ln w="317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TextBox 40">
            <a:extLst>
              <a:ext uri="{FF2B5EF4-FFF2-40B4-BE49-F238E27FC236}">
                <a16:creationId xmlns:a16="http://schemas.microsoft.com/office/drawing/2014/main" id="{4657727B-5CD2-9923-D96C-2D9F7817FB65}"/>
              </a:ext>
            </a:extLst>
          </p:cNvPr>
          <p:cNvSpPr txBox="1"/>
          <p:nvPr/>
        </p:nvSpPr>
        <p:spPr>
          <a:xfrm>
            <a:off x="5345564" y="3604021"/>
            <a:ext cx="2130327" cy="1754326"/>
          </a:xfrm>
          <a:prstGeom prst="rect">
            <a:avLst/>
          </a:prstGeom>
          <a:noFill/>
        </p:spPr>
        <p:txBody>
          <a:bodyPr wrap="none" rtlCol="0">
            <a:spAutoFit/>
          </a:bodyPr>
          <a:lstStyle/>
          <a:p>
            <a:pPr marL="342900" indent="-342900">
              <a:buAutoNum type="arabicPeriod"/>
            </a:pPr>
            <a:r>
              <a:rPr lang="en-US" b="1" dirty="0">
                <a:solidFill>
                  <a:srgbClr val="FF0000"/>
                </a:solidFill>
              </a:rPr>
              <a:t>File&gt;New Library</a:t>
            </a:r>
          </a:p>
          <a:p>
            <a:pPr marL="342900" indent="-342900">
              <a:buAutoNum type="arabicPeriod"/>
            </a:pPr>
            <a:endParaRPr lang="en-US" b="1" dirty="0">
              <a:solidFill>
                <a:srgbClr val="FF0000"/>
              </a:solidFill>
            </a:endParaRPr>
          </a:p>
          <a:p>
            <a:pPr marL="342900" indent="-342900">
              <a:buAutoNum type="arabicPeriod"/>
            </a:pPr>
            <a:r>
              <a:rPr lang="en-US" b="1" dirty="0">
                <a:solidFill>
                  <a:srgbClr val="FF0000"/>
                </a:solidFill>
              </a:rPr>
              <a:t> Select Project</a:t>
            </a:r>
          </a:p>
          <a:p>
            <a:pPr marL="342900" indent="-342900">
              <a:buAutoNum type="arabicPeriod"/>
            </a:pPr>
            <a:endParaRPr lang="en-US" b="1" dirty="0">
              <a:solidFill>
                <a:srgbClr val="FF0000"/>
              </a:solidFill>
            </a:endParaRPr>
          </a:p>
          <a:p>
            <a:pPr marL="342900" indent="-342900">
              <a:buAutoNum type="arabicPeriod"/>
            </a:pPr>
            <a:r>
              <a:rPr lang="en-US" b="1" dirty="0">
                <a:solidFill>
                  <a:srgbClr val="FF0000"/>
                </a:solidFill>
              </a:rPr>
              <a:t>Click Ok</a:t>
            </a:r>
          </a:p>
          <a:p>
            <a:pPr marL="342900" indent="-342900">
              <a:buAutoNum type="arabicPeriod"/>
            </a:pPr>
            <a:endParaRPr lang="en-US" b="1" dirty="0">
              <a:solidFill>
                <a:srgbClr val="FF0000"/>
              </a:solidFill>
            </a:endParaRPr>
          </a:p>
        </p:txBody>
      </p:sp>
      <p:pic>
        <p:nvPicPr>
          <p:cNvPr id="42" name="Picture 41" descr="A screenshot of a computer program&#10;&#10;AI-generated content may be incorrect.">
            <a:extLst>
              <a:ext uri="{FF2B5EF4-FFF2-40B4-BE49-F238E27FC236}">
                <a16:creationId xmlns:a16="http://schemas.microsoft.com/office/drawing/2014/main" id="{02B0DA5C-E026-4067-8002-2CD88C5F089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097038" y="3867978"/>
            <a:ext cx="2762250" cy="1828800"/>
          </a:xfrm>
          <a:prstGeom prst="rect">
            <a:avLst/>
          </a:prstGeom>
        </p:spPr>
      </p:pic>
      <p:cxnSp>
        <p:nvCxnSpPr>
          <p:cNvPr id="43" name="Straight Arrow Connector 42">
            <a:extLst>
              <a:ext uri="{FF2B5EF4-FFF2-40B4-BE49-F238E27FC236}">
                <a16:creationId xmlns:a16="http://schemas.microsoft.com/office/drawing/2014/main" id="{A83972BF-12CD-E169-E842-E22EEA47E400}"/>
              </a:ext>
            </a:extLst>
          </p:cNvPr>
          <p:cNvCxnSpPr>
            <a:cxnSpLocks/>
          </p:cNvCxnSpPr>
          <p:nvPr/>
        </p:nvCxnSpPr>
        <p:spPr>
          <a:xfrm rot="16200000">
            <a:off x="8907518" y="4522777"/>
            <a:ext cx="0" cy="700459"/>
          </a:xfrm>
          <a:prstGeom prst="straightConnector1">
            <a:avLst/>
          </a:prstGeom>
          <a:ln w="635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315345D4-D4F4-650F-5C4F-8DDD38FC7CA7}"/>
              </a:ext>
            </a:extLst>
          </p:cNvPr>
          <p:cNvSpPr txBox="1"/>
          <p:nvPr/>
        </p:nvSpPr>
        <p:spPr>
          <a:xfrm>
            <a:off x="8223135" y="4659868"/>
            <a:ext cx="301686" cy="369332"/>
          </a:xfrm>
          <a:prstGeom prst="rect">
            <a:avLst/>
          </a:prstGeom>
          <a:noFill/>
        </p:spPr>
        <p:txBody>
          <a:bodyPr wrap="none" rtlCol="0">
            <a:spAutoFit/>
          </a:bodyPr>
          <a:lstStyle/>
          <a:p>
            <a:r>
              <a:rPr lang="en-US" b="1" dirty="0">
                <a:solidFill>
                  <a:srgbClr val="FF0000"/>
                </a:solidFill>
              </a:rPr>
              <a:t>2</a:t>
            </a:r>
          </a:p>
        </p:txBody>
      </p:sp>
      <p:sp>
        <p:nvSpPr>
          <p:cNvPr id="45" name="TextBox 44">
            <a:extLst>
              <a:ext uri="{FF2B5EF4-FFF2-40B4-BE49-F238E27FC236}">
                <a16:creationId xmlns:a16="http://schemas.microsoft.com/office/drawing/2014/main" id="{8FFBDB4C-EF53-071D-B417-BC85D1011251}"/>
              </a:ext>
            </a:extLst>
          </p:cNvPr>
          <p:cNvSpPr txBox="1"/>
          <p:nvPr/>
        </p:nvSpPr>
        <p:spPr>
          <a:xfrm>
            <a:off x="8119620" y="2459352"/>
            <a:ext cx="301686" cy="369332"/>
          </a:xfrm>
          <a:prstGeom prst="rect">
            <a:avLst/>
          </a:prstGeom>
          <a:noFill/>
        </p:spPr>
        <p:txBody>
          <a:bodyPr wrap="none" rtlCol="0">
            <a:spAutoFit/>
          </a:bodyPr>
          <a:lstStyle/>
          <a:p>
            <a:r>
              <a:rPr lang="en-US" b="1" dirty="0">
                <a:solidFill>
                  <a:srgbClr val="FF0000"/>
                </a:solidFill>
              </a:rPr>
              <a:t>1</a:t>
            </a:r>
          </a:p>
        </p:txBody>
      </p:sp>
      <p:sp>
        <p:nvSpPr>
          <p:cNvPr id="46" name="TextBox 45">
            <a:extLst>
              <a:ext uri="{FF2B5EF4-FFF2-40B4-BE49-F238E27FC236}">
                <a16:creationId xmlns:a16="http://schemas.microsoft.com/office/drawing/2014/main" id="{CD21A4CD-907B-45DC-38B9-415E2CAA418E}"/>
              </a:ext>
            </a:extLst>
          </p:cNvPr>
          <p:cNvSpPr txBox="1"/>
          <p:nvPr/>
        </p:nvSpPr>
        <p:spPr>
          <a:xfrm>
            <a:off x="10327320" y="4989015"/>
            <a:ext cx="301686" cy="369332"/>
          </a:xfrm>
          <a:prstGeom prst="rect">
            <a:avLst/>
          </a:prstGeom>
          <a:noFill/>
        </p:spPr>
        <p:txBody>
          <a:bodyPr wrap="none" rtlCol="0">
            <a:spAutoFit/>
          </a:bodyPr>
          <a:lstStyle/>
          <a:p>
            <a:r>
              <a:rPr lang="en-US" b="1" dirty="0">
                <a:solidFill>
                  <a:srgbClr val="FF0000"/>
                </a:solidFill>
              </a:rPr>
              <a:t>3</a:t>
            </a:r>
          </a:p>
        </p:txBody>
      </p:sp>
    </p:spTree>
    <p:extLst>
      <p:ext uri="{BB962C8B-B14F-4D97-AF65-F5344CB8AC3E}">
        <p14:creationId xmlns:p14="http://schemas.microsoft.com/office/powerpoint/2010/main" val="4234384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34FCEF-171E-030A-D859-8FC968C8DF8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37B1CAF-EF61-9125-081E-D8E285D102FC}"/>
              </a:ext>
            </a:extLst>
          </p:cNvPr>
          <p:cNvSpPr>
            <a:spLocks noGrp="1"/>
          </p:cNvSpPr>
          <p:nvPr>
            <p:ph type="title"/>
          </p:nvPr>
        </p:nvSpPr>
        <p:spPr>
          <a:xfrm>
            <a:off x="124488" y="463754"/>
            <a:ext cx="10972800" cy="1066800"/>
          </a:xfrm>
        </p:spPr>
        <p:txBody>
          <a:bodyPr/>
          <a:lstStyle/>
          <a:p>
            <a:r>
              <a:rPr lang="en-US" b="1" dirty="0"/>
              <a:t>Adding the Symbol to Our Project’s Symbol Library</a:t>
            </a:r>
          </a:p>
        </p:txBody>
      </p:sp>
      <p:sp>
        <p:nvSpPr>
          <p:cNvPr id="5" name="Footer Placeholder 4">
            <a:extLst>
              <a:ext uri="{FF2B5EF4-FFF2-40B4-BE49-F238E27FC236}">
                <a16:creationId xmlns:a16="http://schemas.microsoft.com/office/drawing/2014/main" id="{A508D16F-0A26-D6BB-5CB8-5D23A4E9CF45}"/>
              </a:ext>
            </a:extLst>
          </p:cNvPr>
          <p:cNvSpPr>
            <a:spLocks noGrp="1"/>
          </p:cNvSpPr>
          <p:nvPr>
            <p:ph type="ftr" sz="quarter" idx="11"/>
          </p:nvPr>
        </p:nvSpPr>
        <p:spPr/>
        <p:txBody>
          <a:bodyPr/>
          <a:lstStyle/>
          <a:p>
            <a:r>
              <a:rPr lang="en-US"/>
              <a:t>02/22/2025 - Doug Paradis</a:t>
            </a:r>
            <a:endParaRPr lang="en-US" dirty="0"/>
          </a:p>
        </p:txBody>
      </p:sp>
      <p:sp>
        <p:nvSpPr>
          <p:cNvPr id="6" name="Slide Number Placeholder 5">
            <a:extLst>
              <a:ext uri="{FF2B5EF4-FFF2-40B4-BE49-F238E27FC236}">
                <a16:creationId xmlns:a16="http://schemas.microsoft.com/office/drawing/2014/main" id="{40C3F0C6-E09D-97A9-4909-F8681F123352}"/>
              </a:ext>
            </a:extLst>
          </p:cNvPr>
          <p:cNvSpPr>
            <a:spLocks noGrp="1"/>
          </p:cNvSpPr>
          <p:nvPr>
            <p:ph type="sldNum" sz="quarter" idx="12"/>
          </p:nvPr>
        </p:nvSpPr>
        <p:spPr/>
        <p:txBody>
          <a:bodyPr/>
          <a:lstStyle/>
          <a:p>
            <a:fld id="{401CF334-2D5C-4859-84A6-CA7E6E43FAEB}" type="slidenum">
              <a:rPr lang="en-US" smtClean="0"/>
              <a:t>17</a:t>
            </a:fld>
            <a:endParaRPr lang="en-US" dirty="0"/>
          </a:p>
        </p:txBody>
      </p:sp>
      <p:cxnSp>
        <p:nvCxnSpPr>
          <p:cNvPr id="34" name="Straight Arrow Connector 33">
            <a:extLst>
              <a:ext uri="{FF2B5EF4-FFF2-40B4-BE49-F238E27FC236}">
                <a16:creationId xmlns:a16="http://schemas.microsoft.com/office/drawing/2014/main" id="{871E002B-5770-4D99-A2F7-BDAFDBF9B806}"/>
              </a:ext>
            </a:extLst>
          </p:cNvPr>
          <p:cNvCxnSpPr>
            <a:cxnSpLocks/>
          </p:cNvCxnSpPr>
          <p:nvPr/>
        </p:nvCxnSpPr>
        <p:spPr>
          <a:xfrm>
            <a:off x="7769158" y="1118473"/>
            <a:ext cx="0" cy="700459"/>
          </a:xfrm>
          <a:prstGeom prst="straightConnector1">
            <a:avLst/>
          </a:prstGeom>
          <a:ln w="635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CB357792-DAEC-4113-C514-1E3808446073}"/>
              </a:ext>
            </a:extLst>
          </p:cNvPr>
          <p:cNvSpPr txBox="1"/>
          <p:nvPr/>
        </p:nvSpPr>
        <p:spPr>
          <a:xfrm>
            <a:off x="7969949" y="1161222"/>
            <a:ext cx="1514261" cy="369332"/>
          </a:xfrm>
          <a:prstGeom prst="rect">
            <a:avLst/>
          </a:prstGeom>
          <a:noFill/>
        </p:spPr>
        <p:txBody>
          <a:bodyPr wrap="none" rtlCol="0">
            <a:spAutoFit/>
          </a:bodyPr>
          <a:lstStyle/>
          <a:p>
            <a:r>
              <a:rPr lang="en-US" b="1" dirty="0">
                <a:solidFill>
                  <a:srgbClr val="FF0000"/>
                </a:solidFill>
              </a:rPr>
              <a:t>Symbol Editor</a:t>
            </a:r>
          </a:p>
        </p:txBody>
      </p:sp>
      <p:pic>
        <p:nvPicPr>
          <p:cNvPr id="8" name="Picture 7" descr="A screenshot of a computer&#10;&#10;AI-generated content may be incorrect.">
            <a:extLst>
              <a:ext uri="{FF2B5EF4-FFF2-40B4-BE49-F238E27FC236}">
                <a16:creationId xmlns:a16="http://schemas.microsoft.com/office/drawing/2014/main" id="{EB98CBAC-C6E6-9235-9A5B-81DE8FA099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721" y="1874317"/>
            <a:ext cx="6178782" cy="3845306"/>
          </a:xfrm>
          <a:prstGeom prst="rect">
            <a:avLst/>
          </a:prstGeom>
        </p:spPr>
      </p:pic>
      <p:sp>
        <p:nvSpPr>
          <p:cNvPr id="41" name="TextBox 40">
            <a:extLst>
              <a:ext uri="{FF2B5EF4-FFF2-40B4-BE49-F238E27FC236}">
                <a16:creationId xmlns:a16="http://schemas.microsoft.com/office/drawing/2014/main" id="{D8C1713A-D454-7AD4-FC8F-7CE38E745624}"/>
              </a:ext>
            </a:extLst>
          </p:cNvPr>
          <p:cNvSpPr txBox="1"/>
          <p:nvPr/>
        </p:nvSpPr>
        <p:spPr>
          <a:xfrm>
            <a:off x="3737037" y="3083942"/>
            <a:ext cx="2702264" cy="2031325"/>
          </a:xfrm>
          <a:prstGeom prst="rect">
            <a:avLst/>
          </a:prstGeom>
          <a:noFill/>
        </p:spPr>
        <p:txBody>
          <a:bodyPr wrap="square" rtlCol="0">
            <a:spAutoFit/>
          </a:bodyPr>
          <a:lstStyle/>
          <a:p>
            <a:pPr marL="342900" indent="-342900">
              <a:buAutoNum type="arabicPeriod"/>
            </a:pPr>
            <a:r>
              <a:rPr lang="en-US" b="1" dirty="0">
                <a:solidFill>
                  <a:srgbClr val="FF0000"/>
                </a:solidFill>
              </a:rPr>
              <a:t>Navigate to project directory</a:t>
            </a:r>
          </a:p>
          <a:p>
            <a:pPr marL="342900" indent="-342900">
              <a:buAutoNum type="arabicPeriod"/>
            </a:pPr>
            <a:endParaRPr lang="en-US" b="1" dirty="0">
              <a:solidFill>
                <a:srgbClr val="FF0000"/>
              </a:solidFill>
            </a:endParaRPr>
          </a:p>
          <a:p>
            <a:pPr marL="342900" indent="-342900">
              <a:buAutoNum type="arabicPeriod"/>
            </a:pPr>
            <a:r>
              <a:rPr lang="en-US" b="1" dirty="0">
                <a:solidFill>
                  <a:srgbClr val="FF0000"/>
                </a:solidFill>
              </a:rPr>
              <a:t> Name Library</a:t>
            </a:r>
          </a:p>
          <a:p>
            <a:pPr marL="342900" indent="-342900">
              <a:buAutoNum type="arabicPeriod"/>
            </a:pPr>
            <a:endParaRPr lang="en-US" b="1" dirty="0">
              <a:solidFill>
                <a:srgbClr val="FF0000"/>
              </a:solidFill>
            </a:endParaRPr>
          </a:p>
          <a:p>
            <a:pPr marL="342900" indent="-342900">
              <a:buAutoNum type="arabicPeriod"/>
            </a:pPr>
            <a:r>
              <a:rPr lang="en-US" b="1" dirty="0">
                <a:solidFill>
                  <a:srgbClr val="FF0000"/>
                </a:solidFill>
              </a:rPr>
              <a:t>Click Save</a:t>
            </a:r>
          </a:p>
          <a:p>
            <a:pPr marL="342900" indent="-342900">
              <a:buAutoNum type="arabicPeriod"/>
            </a:pPr>
            <a:endParaRPr lang="en-US" b="1" dirty="0">
              <a:solidFill>
                <a:srgbClr val="FF0000"/>
              </a:solidFill>
            </a:endParaRPr>
          </a:p>
        </p:txBody>
      </p:sp>
      <p:sp>
        <p:nvSpPr>
          <p:cNvPr id="10" name="TextBox 9">
            <a:extLst>
              <a:ext uri="{FF2B5EF4-FFF2-40B4-BE49-F238E27FC236}">
                <a16:creationId xmlns:a16="http://schemas.microsoft.com/office/drawing/2014/main" id="{69DC43A9-ED18-550B-7560-60461D94DC61}"/>
              </a:ext>
            </a:extLst>
          </p:cNvPr>
          <p:cNvSpPr txBox="1"/>
          <p:nvPr/>
        </p:nvSpPr>
        <p:spPr>
          <a:xfrm>
            <a:off x="1603911" y="1500211"/>
            <a:ext cx="301686" cy="369332"/>
          </a:xfrm>
          <a:prstGeom prst="rect">
            <a:avLst/>
          </a:prstGeom>
          <a:noFill/>
        </p:spPr>
        <p:txBody>
          <a:bodyPr wrap="none" rtlCol="0">
            <a:spAutoFit/>
          </a:bodyPr>
          <a:lstStyle/>
          <a:p>
            <a:r>
              <a:rPr lang="en-US" b="1" dirty="0">
                <a:solidFill>
                  <a:srgbClr val="FF0000"/>
                </a:solidFill>
              </a:rPr>
              <a:t>1</a:t>
            </a:r>
          </a:p>
        </p:txBody>
      </p:sp>
      <p:sp>
        <p:nvSpPr>
          <p:cNvPr id="11" name="Oval 10">
            <a:extLst>
              <a:ext uri="{FF2B5EF4-FFF2-40B4-BE49-F238E27FC236}">
                <a16:creationId xmlns:a16="http://schemas.microsoft.com/office/drawing/2014/main" id="{D7C8D68F-11ED-39AB-9DDF-6D66F071C236}"/>
              </a:ext>
            </a:extLst>
          </p:cNvPr>
          <p:cNvSpPr/>
          <p:nvPr/>
        </p:nvSpPr>
        <p:spPr>
          <a:xfrm>
            <a:off x="1175671" y="1869542"/>
            <a:ext cx="3540708" cy="440521"/>
          </a:xfrm>
          <a:prstGeom prst="ellipse">
            <a:avLst/>
          </a:prstGeom>
          <a:noFill/>
          <a:ln w="317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11">
            <a:extLst>
              <a:ext uri="{FF2B5EF4-FFF2-40B4-BE49-F238E27FC236}">
                <a16:creationId xmlns:a16="http://schemas.microsoft.com/office/drawing/2014/main" id="{CBBF1924-4924-C080-8851-85BD15751315}"/>
              </a:ext>
            </a:extLst>
          </p:cNvPr>
          <p:cNvSpPr/>
          <p:nvPr/>
        </p:nvSpPr>
        <p:spPr>
          <a:xfrm>
            <a:off x="990198" y="4917270"/>
            <a:ext cx="1707309" cy="343763"/>
          </a:xfrm>
          <a:prstGeom prst="ellipse">
            <a:avLst/>
          </a:prstGeom>
          <a:noFill/>
          <a:ln w="317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B7BD5C83-AD3E-FF03-1FD9-F500CC1AC37B}"/>
              </a:ext>
            </a:extLst>
          </p:cNvPr>
          <p:cNvSpPr txBox="1"/>
          <p:nvPr/>
        </p:nvSpPr>
        <p:spPr>
          <a:xfrm>
            <a:off x="1705850" y="4547938"/>
            <a:ext cx="301686" cy="369332"/>
          </a:xfrm>
          <a:prstGeom prst="rect">
            <a:avLst/>
          </a:prstGeom>
          <a:noFill/>
        </p:spPr>
        <p:txBody>
          <a:bodyPr wrap="none" rtlCol="0">
            <a:spAutoFit/>
          </a:bodyPr>
          <a:lstStyle/>
          <a:p>
            <a:r>
              <a:rPr lang="en-US" b="1" dirty="0">
                <a:solidFill>
                  <a:srgbClr val="FF0000"/>
                </a:solidFill>
              </a:rPr>
              <a:t>2</a:t>
            </a:r>
          </a:p>
        </p:txBody>
      </p:sp>
      <p:sp>
        <p:nvSpPr>
          <p:cNvPr id="14" name="TextBox 13">
            <a:extLst>
              <a:ext uri="{FF2B5EF4-FFF2-40B4-BE49-F238E27FC236}">
                <a16:creationId xmlns:a16="http://schemas.microsoft.com/office/drawing/2014/main" id="{50BEDC44-B612-42BF-A442-33A75966A810}"/>
              </a:ext>
            </a:extLst>
          </p:cNvPr>
          <p:cNvSpPr txBox="1"/>
          <p:nvPr/>
        </p:nvSpPr>
        <p:spPr>
          <a:xfrm>
            <a:off x="5460045" y="5062888"/>
            <a:ext cx="301686" cy="369332"/>
          </a:xfrm>
          <a:prstGeom prst="rect">
            <a:avLst/>
          </a:prstGeom>
          <a:noFill/>
        </p:spPr>
        <p:txBody>
          <a:bodyPr wrap="none" rtlCol="0">
            <a:spAutoFit/>
          </a:bodyPr>
          <a:lstStyle/>
          <a:p>
            <a:r>
              <a:rPr lang="en-US" b="1" dirty="0">
                <a:solidFill>
                  <a:srgbClr val="FF0000"/>
                </a:solidFill>
              </a:rPr>
              <a:t>3</a:t>
            </a:r>
          </a:p>
        </p:txBody>
      </p:sp>
      <p:pic>
        <p:nvPicPr>
          <p:cNvPr id="15" name="Picture 14" descr="A screenshot of a computer&#10;&#10;AI-generated content may be incorrect.">
            <a:extLst>
              <a:ext uri="{FF2B5EF4-FFF2-40B4-BE49-F238E27FC236}">
                <a16:creationId xmlns:a16="http://schemas.microsoft.com/office/drawing/2014/main" id="{B82F2175-8904-77DF-742D-2B9963BE1B4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12834" y="1818932"/>
            <a:ext cx="4762500" cy="4467225"/>
          </a:xfrm>
          <a:prstGeom prst="rect">
            <a:avLst/>
          </a:prstGeom>
        </p:spPr>
      </p:pic>
      <p:sp>
        <p:nvSpPr>
          <p:cNvPr id="17" name="TextBox 16">
            <a:extLst>
              <a:ext uri="{FF2B5EF4-FFF2-40B4-BE49-F238E27FC236}">
                <a16:creationId xmlns:a16="http://schemas.microsoft.com/office/drawing/2014/main" id="{B8A0C45F-B87C-8254-DB9C-217B29E77A42}"/>
              </a:ext>
            </a:extLst>
          </p:cNvPr>
          <p:cNvSpPr txBox="1"/>
          <p:nvPr/>
        </p:nvSpPr>
        <p:spPr>
          <a:xfrm>
            <a:off x="8936563" y="3486109"/>
            <a:ext cx="2702264" cy="2862322"/>
          </a:xfrm>
          <a:prstGeom prst="rect">
            <a:avLst/>
          </a:prstGeom>
          <a:solidFill>
            <a:schemeClr val="bg1"/>
          </a:solidFill>
        </p:spPr>
        <p:txBody>
          <a:bodyPr wrap="square" rtlCol="0">
            <a:spAutoFit/>
          </a:bodyPr>
          <a:lstStyle/>
          <a:p>
            <a:pPr marL="342900" indent="-342900">
              <a:buAutoNum type="arabicPeriod"/>
            </a:pPr>
            <a:r>
              <a:rPr lang="en-US" b="1" dirty="0">
                <a:solidFill>
                  <a:srgbClr val="FF0000"/>
                </a:solidFill>
              </a:rPr>
              <a:t>Back in the Symbol Editor</a:t>
            </a:r>
          </a:p>
          <a:p>
            <a:pPr marL="342900" indent="-342900">
              <a:buAutoNum type="arabicPeriod"/>
            </a:pPr>
            <a:endParaRPr lang="en-US" b="1" dirty="0">
              <a:solidFill>
                <a:srgbClr val="FF0000"/>
              </a:solidFill>
            </a:endParaRPr>
          </a:p>
          <a:p>
            <a:pPr marL="342900" indent="-342900">
              <a:buAutoNum type="arabicPeriod"/>
            </a:pPr>
            <a:r>
              <a:rPr lang="en-US" b="1" dirty="0">
                <a:solidFill>
                  <a:srgbClr val="FF0000"/>
                </a:solidFill>
              </a:rPr>
              <a:t> Use Search to find New Library</a:t>
            </a:r>
          </a:p>
          <a:p>
            <a:pPr marL="342900" indent="-342900">
              <a:buAutoNum type="arabicPeriod"/>
            </a:pPr>
            <a:endParaRPr lang="en-US" b="1" dirty="0">
              <a:solidFill>
                <a:srgbClr val="FF0000"/>
              </a:solidFill>
            </a:endParaRPr>
          </a:p>
          <a:p>
            <a:pPr marL="342900" indent="-342900">
              <a:buAutoNum type="arabicPeriod"/>
            </a:pPr>
            <a:r>
              <a:rPr lang="en-US" b="1" dirty="0">
                <a:solidFill>
                  <a:srgbClr val="FF0000"/>
                </a:solidFill>
              </a:rPr>
              <a:t>Click dropdown</a:t>
            </a:r>
          </a:p>
          <a:p>
            <a:pPr marL="342900" indent="-342900">
              <a:buAutoNum type="arabicPeriod"/>
            </a:pPr>
            <a:endParaRPr lang="en-US" b="1" dirty="0">
              <a:solidFill>
                <a:srgbClr val="FF0000"/>
              </a:solidFill>
            </a:endParaRPr>
          </a:p>
          <a:p>
            <a:pPr marL="342900" indent="-342900">
              <a:buAutoNum type="arabicPeriod"/>
            </a:pPr>
            <a:r>
              <a:rPr lang="en-US" b="1" dirty="0">
                <a:solidFill>
                  <a:srgbClr val="FF0000"/>
                </a:solidFill>
              </a:rPr>
              <a:t>Library will be empty</a:t>
            </a:r>
          </a:p>
          <a:p>
            <a:pPr marL="342900" indent="-342900">
              <a:buAutoNum type="arabicPeriod"/>
            </a:pPr>
            <a:endParaRPr lang="en-US" b="1" dirty="0">
              <a:solidFill>
                <a:srgbClr val="FF0000"/>
              </a:solidFill>
            </a:endParaRPr>
          </a:p>
        </p:txBody>
      </p:sp>
      <p:sp>
        <p:nvSpPr>
          <p:cNvPr id="18" name="Oval 17">
            <a:extLst>
              <a:ext uri="{FF2B5EF4-FFF2-40B4-BE49-F238E27FC236}">
                <a16:creationId xmlns:a16="http://schemas.microsoft.com/office/drawing/2014/main" id="{AB741A63-D5AC-E42C-C1CD-A15022916A64}"/>
              </a:ext>
            </a:extLst>
          </p:cNvPr>
          <p:cNvSpPr/>
          <p:nvPr/>
        </p:nvSpPr>
        <p:spPr>
          <a:xfrm>
            <a:off x="6944378" y="2723949"/>
            <a:ext cx="2702264" cy="473782"/>
          </a:xfrm>
          <a:prstGeom prst="ellipse">
            <a:avLst/>
          </a:prstGeom>
          <a:noFill/>
          <a:ln w="317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TextBox 18">
            <a:extLst>
              <a:ext uri="{FF2B5EF4-FFF2-40B4-BE49-F238E27FC236}">
                <a16:creationId xmlns:a16="http://schemas.microsoft.com/office/drawing/2014/main" id="{7B58B40B-C890-8A30-C62A-BBBCED14F057}"/>
              </a:ext>
            </a:extLst>
          </p:cNvPr>
          <p:cNvSpPr txBox="1"/>
          <p:nvPr/>
        </p:nvSpPr>
        <p:spPr>
          <a:xfrm>
            <a:off x="6769818" y="2520769"/>
            <a:ext cx="301686" cy="369332"/>
          </a:xfrm>
          <a:prstGeom prst="rect">
            <a:avLst/>
          </a:prstGeom>
          <a:noFill/>
        </p:spPr>
        <p:txBody>
          <a:bodyPr wrap="none" rtlCol="0">
            <a:spAutoFit/>
          </a:bodyPr>
          <a:lstStyle/>
          <a:p>
            <a:r>
              <a:rPr lang="en-US" b="1" dirty="0">
                <a:solidFill>
                  <a:srgbClr val="FF0000"/>
                </a:solidFill>
              </a:rPr>
              <a:t>2</a:t>
            </a:r>
          </a:p>
        </p:txBody>
      </p:sp>
      <p:sp>
        <p:nvSpPr>
          <p:cNvPr id="20" name="TextBox 19">
            <a:extLst>
              <a:ext uri="{FF2B5EF4-FFF2-40B4-BE49-F238E27FC236}">
                <a16:creationId xmlns:a16="http://schemas.microsoft.com/office/drawing/2014/main" id="{D1362BEA-6986-E067-637A-5E0CFF221D25}"/>
              </a:ext>
            </a:extLst>
          </p:cNvPr>
          <p:cNvSpPr txBox="1"/>
          <p:nvPr/>
        </p:nvSpPr>
        <p:spPr>
          <a:xfrm>
            <a:off x="7324432" y="1490077"/>
            <a:ext cx="301686" cy="369332"/>
          </a:xfrm>
          <a:prstGeom prst="rect">
            <a:avLst/>
          </a:prstGeom>
          <a:noFill/>
        </p:spPr>
        <p:txBody>
          <a:bodyPr wrap="none" rtlCol="0">
            <a:spAutoFit/>
          </a:bodyPr>
          <a:lstStyle/>
          <a:p>
            <a:r>
              <a:rPr lang="en-US" b="1" dirty="0">
                <a:solidFill>
                  <a:srgbClr val="FF0000"/>
                </a:solidFill>
              </a:rPr>
              <a:t>1</a:t>
            </a:r>
          </a:p>
        </p:txBody>
      </p:sp>
      <p:sp>
        <p:nvSpPr>
          <p:cNvPr id="21" name="Oval 20">
            <a:extLst>
              <a:ext uri="{FF2B5EF4-FFF2-40B4-BE49-F238E27FC236}">
                <a16:creationId xmlns:a16="http://schemas.microsoft.com/office/drawing/2014/main" id="{057F85D5-C734-AB87-FC42-DFAF12E9BD28}"/>
              </a:ext>
            </a:extLst>
          </p:cNvPr>
          <p:cNvSpPr/>
          <p:nvPr/>
        </p:nvSpPr>
        <p:spPr>
          <a:xfrm>
            <a:off x="7071504" y="3330341"/>
            <a:ext cx="252928" cy="236722"/>
          </a:xfrm>
          <a:prstGeom prst="ellipse">
            <a:avLst/>
          </a:prstGeom>
          <a:noFill/>
          <a:ln w="317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Box 21">
            <a:extLst>
              <a:ext uri="{FF2B5EF4-FFF2-40B4-BE49-F238E27FC236}">
                <a16:creationId xmlns:a16="http://schemas.microsoft.com/office/drawing/2014/main" id="{3D25E005-7095-6C96-E64C-EF8618D05E62}"/>
              </a:ext>
            </a:extLst>
          </p:cNvPr>
          <p:cNvSpPr txBox="1"/>
          <p:nvPr/>
        </p:nvSpPr>
        <p:spPr>
          <a:xfrm>
            <a:off x="6735590" y="3260005"/>
            <a:ext cx="301686" cy="369332"/>
          </a:xfrm>
          <a:prstGeom prst="rect">
            <a:avLst/>
          </a:prstGeom>
          <a:noFill/>
        </p:spPr>
        <p:txBody>
          <a:bodyPr wrap="none" rtlCol="0">
            <a:spAutoFit/>
          </a:bodyPr>
          <a:lstStyle/>
          <a:p>
            <a:r>
              <a:rPr lang="en-US" b="1" dirty="0">
                <a:solidFill>
                  <a:srgbClr val="FF0000"/>
                </a:solidFill>
              </a:rPr>
              <a:t>3</a:t>
            </a:r>
          </a:p>
        </p:txBody>
      </p:sp>
    </p:spTree>
    <p:extLst>
      <p:ext uri="{BB962C8B-B14F-4D97-AF65-F5344CB8AC3E}">
        <p14:creationId xmlns:p14="http://schemas.microsoft.com/office/powerpoint/2010/main" val="3720935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5210C9-9FBE-E04D-F6C7-96F388F81A3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E43F81-2763-B65E-8C49-B7A36902DBBA}"/>
              </a:ext>
            </a:extLst>
          </p:cNvPr>
          <p:cNvSpPr>
            <a:spLocks noGrp="1"/>
          </p:cNvSpPr>
          <p:nvPr>
            <p:ph type="title"/>
          </p:nvPr>
        </p:nvSpPr>
        <p:spPr>
          <a:xfrm>
            <a:off x="124488" y="463754"/>
            <a:ext cx="10972800" cy="1066800"/>
          </a:xfrm>
        </p:spPr>
        <p:txBody>
          <a:bodyPr/>
          <a:lstStyle/>
          <a:p>
            <a:r>
              <a:rPr lang="en-US" b="1" dirty="0"/>
              <a:t>Adding the Symbol to Our Project’s Symbol Library</a:t>
            </a:r>
          </a:p>
        </p:txBody>
      </p:sp>
      <p:sp>
        <p:nvSpPr>
          <p:cNvPr id="5" name="Footer Placeholder 4">
            <a:extLst>
              <a:ext uri="{FF2B5EF4-FFF2-40B4-BE49-F238E27FC236}">
                <a16:creationId xmlns:a16="http://schemas.microsoft.com/office/drawing/2014/main" id="{A613841D-F97B-726C-2A85-70DAE33B572B}"/>
              </a:ext>
            </a:extLst>
          </p:cNvPr>
          <p:cNvSpPr>
            <a:spLocks noGrp="1"/>
          </p:cNvSpPr>
          <p:nvPr>
            <p:ph type="ftr" sz="quarter" idx="11"/>
          </p:nvPr>
        </p:nvSpPr>
        <p:spPr/>
        <p:txBody>
          <a:bodyPr/>
          <a:lstStyle/>
          <a:p>
            <a:r>
              <a:rPr lang="en-US"/>
              <a:t>02/22/2025 - Doug Paradis</a:t>
            </a:r>
            <a:endParaRPr lang="en-US" dirty="0"/>
          </a:p>
        </p:txBody>
      </p:sp>
      <p:sp>
        <p:nvSpPr>
          <p:cNvPr id="6" name="Slide Number Placeholder 5">
            <a:extLst>
              <a:ext uri="{FF2B5EF4-FFF2-40B4-BE49-F238E27FC236}">
                <a16:creationId xmlns:a16="http://schemas.microsoft.com/office/drawing/2014/main" id="{794F5D3C-3054-C646-B0E7-0D1BA48D4310}"/>
              </a:ext>
            </a:extLst>
          </p:cNvPr>
          <p:cNvSpPr>
            <a:spLocks noGrp="1"/>
          </p:cNvSpPr>
          <p:nvPr>
            <p:ph type="sldNum" sz="quarter" idx="12"/>
          </p:nvPr>
        </p:nvSpPr>
        <p:spPr/>
        <p:txBody>
          <a:bodyPr/>
          <a:lstStyle/>
          <a:p>
            <a:fld id="{401CF334-2D5C-4859-84A6-CA7E6E43FAEB}" type="slidenum">
              <a:rPr lang="en-US" smtClean="0"/>
              <a:t>18</a:t>
            </a:fld>
            <a:endParaRPr lang="en-US" dirty="0"/>
          </a:p>
        </p:txBody>
      </p:sp>
      <p:pic>
        <p:nvPicPr>
          <p:cNvPr id="3" name="Picture 2" descr="A screenshot of a symbol editor&#10;&#10;AI-generated content may be incorrect.">
            <a:extLst>
              <a:ext uri="{FF2B5EF4-FFF2-40B4-BE49-F238E27FC236}">
                <a16:creationId xmlns:a16="http://schemas.microsoft.com/office/drawing/2014/main" id="{F840B63F-D1D6-06B5-5BF3-69846AEA04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7256" y="1686863"/>
            <a:ext cx="4705350" cy="4191000"/>
          </a:xfrm>
          <a:prstGeom prst="rect">
            <a:avLst/>
          </a:prstGeom>
        </p:spPr>
      </p:pic>
      <p:sp>
        <p:nvSpPr>
          <p:cNvPr id="41" name="TextBox 40">
            <a:extLst>
              <a:ext uri="{FF2B5EF4-FFF2-40B4-BE49-F238E27FC236}">
                <a16:creationId xmlns:a16="http://schemas.microsoft.com/office/drawing/2014/main" id="{79ED122F-1BA0-DCA5-AAC0-7DC994253B1F}"/>
              </a:ext>
            </a:extLst>
          </p:cNvPr>
          <p:cNvSpPr txBox="1"/>
          <p:nvPr/>
        </p:nvSpPr>
        <p:spPr>
          <a:xfrm>
            <a:off x="2604767" y="1951672"/>
            <a:ext cx="2702264" cy="1477328"/>
          </a:xfrm>
          <a:prstGeom prst="rect">
            <a:avLst/>
          </a:prstGeom>
          <a:solidFill>
            <a:schemeClr val="bg1"/>
          </a:solidFill>
        </p:spPr>
        <p:txBody>
          <a:bodyPr wrap="square" rtlCol="0">
            <a:spAutoFit/>
          </a:bodyPr>
          <a:lstStyle/>
          <a:p>
            <a:pPr marL="342900" indent="-342900">
              <a:buAutoNum type="arabicPeriod"/>
            </a:pPr>
            <a:r>
              <a:rPr lang="en-US" b="1" dirty="0">
                <a:solidFill>
                  <a:srgbClr val="FF0000"/>
                </a:solidFill>
              </a:rPr>
              <a:t>In the Symbol Editor</a:t>
            </a:r>
            <a:br>
              <a:rPr lang="en-US" b="1" dirty="0">
                <a:solidFill>
                  <a:srgbClr val="FF0000"/>
                </a:solidFill>
              </a:rPr>
            </a:br>
            <a:r>
              <a:rPr lang="en-US" b="1" dirty="0">
                <a:solidFill>
                  <a:srgbClr val="FF0000"/>
                </a:solidFill>
              </a:rPr>
              <a:t>File&gt;Import&gt;Symbol</a:t>
            </a:r>
          </a:p>
          <a:p>
            <a:pPr marL="342900" indent="-342900">
              <a:buAutoNum type="arabicPeriod"/>
            </a:pPr>
            <a:endParaRPr lang="en-US" b="1" dirty="0">
              <a:solidFill>
                <a:srgbClr val="FF0000"/>
              </a:solidFill>
            </a:endParaRPr>
          </a:p>
          <a:p>
            <a:pPr marL="342900" indent="-342900">
              <a:buAutoNum type="arabicPeriod"/>
            </a:pPr>
            <a:r>
              <a:rPr lang="en-US" b="1" dirty="0">
                <a:solidFill>
                  <a:srgbClr val="FF0000"/>
                </a:solidFill>
              </a:rPr>
              <a:t>Hit Enter</a:t>
            </a:r>
          </a:p>
          <a:p>
            <a:pPr marL="342900" indent="-342900">
              <a:buAutoNum type="arabicPeriod"/>
            </a:pPr>
            <a:endParaRPr lang="en-US" b="1" dirty="0">
              <a:solidFill>
                <a:srgbClr val="FF0000"/>
              </a:solidFill>
            </a:endParaRPr>
          </a:p>
        </p:txBody>
      </p:sp>
      <p:sp>
        <p:nvSpPr>
          <p:cNvPr id="10" name="TextBox 9">
            <a:extLst>
              <a:ext uri="{FF2B5EF4-FFF2-40B4-BE49-F238E27FC236}">
                <a16:creationId xmlns:a16="http://schemas.microsoft.com/office/drawing/2014/main" id="{879FCB12-322F-3577-7C06-75FC92E03472}"/>
              </a:ext>
            </a:extLst>
          </p:cNvPr>
          <p:cNvSpPr txBox="1"/>
          <p:nvPr/>
        </p:nvSpPr>
        <p:spPr>
          <a:xfrm>
            <a:off x="2696727" y="4297981"/>
            <a:ext cx="301686" cy="369332"/>
          </a:xfrm>
          <a:prstGeom prst="rect">
            <a:avLst/>
          </a:prstGeom>
          <a:noFill/>
        </p:spPr>
        <p:txBody>
          <a:bodyPr wrap="none" rtlCol="0">
            <a:spAutoFit/>
          </a:bodyPr>
          <a:lstStyle/>
          <a:p>
            <a:r>
              <a:rPr lang="en-US" b="1" dirty="0">
                <a:solidFill>
                  <a:srgbClr val="FF0000"/>
                </a:solidFill>
              </a:rPr>
              <a:t>1</a:t>
            </a:r>
          </a:p>
        </p:txBody>
      </p:sp>
      <p:sp>
        <p:nvSpPr>
          <p:cNvPr id="12" name="Oval 11">
            <a:extLst>
              <a:ext uri="{FF2B5EF4-FFF2-40B4-BE49-F238E27FC236}">
                <a16:creationId xmlns:a16="http://schemas.microsoft.com/office/drawing/2014/main" id="{27D7E694-AABB-B440-EB60-C7ABC21940B4}"/>
              </a:ext>
            </a:extLst>
          </p:cNvPr>
          <p:cNvSpPr/>
          <p:nvPr/>
        </p:nvSpPr>
        <p:spPr>
          <a:xfrm>
            <a:off x="2998413" y="4343236"/>
            <a:ext cx="1707309" cy="343763"/>
          </a:xfrm>
          <a:prstGeom prst="ellipse">
            <a:avLst/>
          </a:prstGeom>
          <a:noFill/>
          <a:ln w="317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EEB4C805-77DE-7212-A704-8D0C1BCA2EB4}"/>
              </a:ext>
            </a:extLst>
          </p:cNvPr>
          <p:cNvSpPr txBox="1"/>
          <p:nvPr/>
        </p:nvSpPr>
        <p:spPr>
          <a:xfrm>
            <a:off x="5460045" y="5062888"/>
            <a:ext cx="301686" cy="369332"/>
          </a:xfrm>
          <a:prstGeom prst="rect">
            <a:avLst/>
          </a:prstGeom>
          <a:noFill/>
        </p:spPr>
        <p:txBody>
          <a:bodyPr wrap="none" rtlCol="0">
            <a:spAutoFit/>
          </a:bodyPr>
          <a:lstStyle/>
          <a:p>
            <a:r>
              <a:rPr lang="en-US" b="1" dirty="0">
                <a:solidFill>
                  <a:srgbClr val="FF0000"/>
                </a:solidFill>
              </a:rPr>
              <a:t>3</a:t>
            </a:r>
          </a:p>
        </p:txBody>
      </p:sp>
      <p:pic>
        <p:nvPicPr>
          <p:cNvPr id="7" name="Picture 6" descr="A screenshot of a computer&#10;&#10;AI-generated content may be incorrect.">
            <a:extLst>
              <a:ext uri="{FF2B5EF4-FFF2-40B4-BE49-F238E27FC236}">
                <a16:creationId xmlns:a16="http://schemas.microsoft.com/office/drawing/2014/main" id="{FD52D767-583B-0CF0-8857-DED52BA2DE73}"/>
              </a:ext>
            </a:extLst>
          </p:cNvPr>
          <p:cNvPicPr>
            <a:picLocks noChangeAspect="1"/>
          </p:cNvPicPr>
          <p:nvPr/>
        </p:nvPicPr>
        <p:blipFill>
          <a:blip r:embed="rId4">
            <a:extLst>
              <a:ext uri="{28A0092B-C50C-407E-A947-70E740481C1C}">
                <a14:useLocalDpi xmlns:a14="http://schemas.microsoft.com/office/drawing/2010/main" val="0"/>
              </a:ext>
            </a:extLst>
          </a:blip>
          <a:srcRect r="35599"/>
          <a:stretch/>
        </p:blipFill>
        <p:spPr>
          <a:xfrm>
            <a:off x="6556628" y="1554184"/>
            <a:ext cx="5108116" cy="4999016"/>
          </a:xfrm>
          <a:prstGeom prst="rect">
            <a:avLst/>
          </a:prstGeom>
        </p:spPr>
      </p:pic>
      <p:sp>
        <p:nvSpPr>
          <p:cNvPr id="9" name="Oval 8">
            <a:extLst>
              <a:ext uri="{FF2B5EF4-FFF2-40B4-BE49-F238E27FC236}">
                <a16:creationId xmlns:a16="http://schemas.microsoft.com/office/drawing/2014/main" id="{27F47B63-820B-9C7B-DD46-5E79DBDBDF03}"/>
              </a:ext>
            </a:extLst>
          </p:cNvPr>
          <p:cNvSpPr/>
          <p:nvPr/>
        </p:nvSpPr>
        <p:spPr>
          <a:xfrm>
            <a:off x="7417523" y="1686864"/>
            <a:ext cx="4774477" cy="436690"/>
          </a:xfrm>
          <a:prstGeom prst="ellipse">
            <a:avLst/>
          </a:prstGeom>
          <a:noFill/>
          <a:ln w="317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Box 15">
            <a:extLst>
              <a:ext uri="{FF2B5EF4-FFF2-40B4-BE49-F238E27FC236}">
                <a16:creationId xmlns:a16="http://schemas.microsoft.com/office/drawing/2014/main" id="{82282465-A9D7-3473-450B-D1B6F411A93F}"/>
              </a:ext>
            </a:extLst>
          </p:cNvPr>
          <p:cNvSpPr txBox="1"/>
          <p:nvPr/>
        </p:nvSpPr>
        <p:spPr>
          <a:xfrm>
            <a:off x="8801832" y="3330481"/>
            <a:ext cx="2702264" cy="2308324"/>
          </a:xfrm>
          <a:prstGeom prst="rect">
            <a:avLst/>
          </a:prstGeom>
          <a:solidFill>
            <a:schemeClr val="bg1"/>
          </a:solidFill>
        </p:spPr>
        <p:txBody>
          <a:bodyPr wrap="square" rtlCol="0">
            <a:spAutoFit/>
          </a:bodyPr>
          <a:lstStyle/>
          <a:p>
            <a:pPr marL="342900" indent="-342900">
              <a:buAutoNum type="arabicPeriod"/>
            </a:pPr>
            <a:r>
              <a:rPr lang="en-US" b="1" dirty="0">
                <a:solidFill>
                  <a:srgbClr val="FF0000"/>
                </a:solidFill>
              </a:rPr>
              <a:t>Navigate to your symbols sub-directory</a:t>
            </a:r>
          </a:p>
          <a:p>
            <a:pPr marL="342900" indent="-342900">
              <a:buAutoNum type="arabicPeriod"/>
            </a:pPr>
            <a:endParaRPr lang="en-US" b="1" dirty="0">
              <a:solidFill>
                <a:srgbClr val="FF0000"/>
              </a:solidFill>
            </a:endParaRPr>
          </a:p>
          <a:p>
            <a:pPr marL="342900" indent="-342900">
              <a:buAutoNum type="arabicPeriod"/>
            </a:pPr>
            <a:r>
              <a:rPr lang="en-US" b="1" dirty="0">
                <a:solidFill>
                  <a:srgbClr val="FF0000"/>
                </a:solidFill>
              </a:rPr>
              <a:t>Select the symbol library we made</a:t>
            </a:r>
          </a:p>
          <a:p>
            <a:pPr marL="342900" indent="-342900">
              <a:buAutoNum type="arabicPeriod"/>
            </a:pPr>
            <a:endParaRPr lang="en-US" b="1" dirty="0">
              <a:solidFill>
                <a:srgbClr val="FF0000"/>
              </a:solidFill>
            </a:endParaRPr>
          </a:p>
          <a:p>
            <a:pPr marL="342900" indent="-342900">
              <a:buAutoNum type="arabicPeriod"/>
            </a:pPr>
            <a:r>
              <a:rPr lang="en-US" b="1" dirty="0">
                <a:solidFill>
                  <a:srgbClr val="FF0000"/>
                </a:solidFill>
              </a:rPr>
              <a:t>Click Open</a:t>
            </a:r>
          </a:p>
          <a:p>
            <a:pPr marL="342900" indent="-342900">
              <a:buAutoNum type="arabicPeriod"/>
            </a:pPr>
            <a:endParaRPr lang="en-US" b="1" dirty="0">
              <a:solidFill>
                <a:srgbClr val="FF0000"/>
              </a:solidFill>
            </a:endParaRPr>
          </a:p>
        </p:txBody>
      </p:sp>
      <p:sp>
        <p:nvSpPr>
          <p:cNvPr id="23" name="TextBox 22">
            <a:extLst>
              <a:ext uri="{FF2B5EF4-FFF2-40B4-BE49-F238E27FC236}">
                <a16:creationId xmlns:a16="http://schemas.microsoft.com/office/drawing/2014/main" id="{CCB70FC9-73C7-5D62-2C6F-A93CFBF5C8EA}"/>
              </a:ext>
            </a:extLst>
          </p:cNvPr>
          <p:cNvSpPr txBox="1"/>
          <p:nvPr/>
        </p:nvSpPr>
        <p:spPr>
          <a:xfrm>
            <a:off x="7025095" y="1767006"/>
            <a:ext cx="301686" cy="369332"/>
          </a:xfrm>
          <a:prstGeom prst="rect">
            <a:avLst/>
          </a:prstGeom>
          <a:noFill/>
        </p:spPr>
        <p:txBody>
          <a:bodyPr wrap="none" rtlCol="0">
            <a:spAutoFit/>
          </a:bodyPr>
          <a:lstStyle/>
          <a:p>
            <a:r>
              <a:rPr lang="en-US" b="1" dirty="0">
                <a:solidFill>
                  <a:srgbClr val="FF0000"/>
                </a:solidFill>
              </a:rPr>
              <a:t>1</a:t>
            </a:r>
          </a:p>
        </p:txBody>
      </p:sp>
      <p:sp>
        <p:nvSpPr>
          <p:cNvPr id="25" name="TextBox 24">
            <a:extLst>
              <a:ext uri="{FF2B5EF4-FFF2-40B4-BE49-F238E27FC236}">
                <a16:creationId xmlns:a16="http://schemas.microsoft.com/office/drawing/2014/main" id="{7DB89FFF-A953-CD05-D489-F5A963C3414D}"/>
              </a:ext>
            </a:extLst>
          </p:cNvPr>
          <p:cNvSpPr txBox="1"/>
          <p:nvPr/>
        </p:nvSpPr>
        <p:spPr>
          <a:xfrm>
            <a:off x="8102698" y="5530247"/>
            <a:ext cx="301686" cy="369332"/>
          </a:xfrm>
          <a:prstGeom prst="rect">
            <a:avLst/>
          </a:prstGeom>
          <a:noFill/>
        </p:spPr>
        <p:txBody>
          <a:bodyPr wrap="none" rtlCol="0">
            <a:spAutoFit/>
          </a:bodyPr>
          <a:lstStyle/>
          <a:p>
            <a:r>
              <a:rPr lang="en-US" b="1" dirty="0">
                <a:solidFill>
                  <a:srgbClr val="FF0000"/>
                </a:solidFill>
              </a:rPr>
              <a:t>2</a:t>
            </a:r>
          </a:p>
        </p:txBody>
      </p:sp>
      <p:cxnSp>
        <p:nvCxnSpPr>
          <p:cNvPr id="34" name="Straight Arrow Connector 33">
            <a:extLst>
              <a:ext uri="{FF2B5EF4-FFF2-40B4-BE49-F238E27FC236}">
                <a16:creationId xmlns:a16="http://schemas.microsoft.com/office/drawing/2014/main" id="{7D4C9DD3-D541-C136-5F63-733C7A33A09A}"/>
              </a:ext>
            </a:extLst>
          </p:cNvPr>
          <p:cNvCxnSpPr>
            <a:cxnSpLocks/>
          </p:cNvCxnSpPr>
          <p:nvPr/>
        </p:nvCxnSpPr>
        <p:spPr>
          <a:xfrm>
            <a:off x="10830508" y="5501996"/>
            <a:ext cx="834236" cy="375867"/>
          </a:xfrm>
          <a:prstGeom prst="straightConnector1">
            <a:avLst/>
          </a:prstGeom>
          <a:ln w="635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5F0172FB-CCE7-4685-536A-BBF587782970}"/>
              </a:ext>
            </a:extLst>
          </p:cNvPr>
          <p:cNvSpPr txBox="1"/>
          <p:nvPr/>
        </p:nvSpPr>
        <p:spPr>
          <a:xfrm>
            <a:off x="10442979" y="5253982"/>
            <a:ext cx="301686" cy="369332"/>
          </a:xfrm>
          <a:prstGeom prst="rect">
            <a:avLst/>
          </a:prstGeom>
          <a:noFill/>
        </p:spPr>
        <p:txBody>
          <a:bodyPr wrap="none" rtlCol="0">
            <a:spAutoFit/>
          </a:bodyPr>
          <a:lstStyle/>
          <a:p>
            <a:r>
              <a:rPr lang="en-US" b="1" dirty="0">
                <a:solidFill>
                  <a:srgbClr val="FF0000"/>
                </a:solidFill>
              </a:rPr>
              <a:t>3</a:t>
            </a:r>
          </a:p>
        </p:txBody>
      </p:sp>
    </p:spTree>
    <p:extLst>
      <p:ext uri="{BB962C8B-B14F-4D97-AF65-F5344CB8AC3E}">
        <p14:creationId xmlns:p14="http://schemas.microsoft.com/office/powerpoint/2010/main" val="48962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D6973F-EC47-8CCC-7BE1-CA957CEC559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EB6B9FD-970D-3FB1-E730-DD41544BFA98}"/>
              </a:ext>
            </a:extLst>
          </p:cNvPr>
          <p:cNvSpPr>
            <a:spLocks noGrp="1"/>
          </p:cNvSpPr>
          <p:nvPr>
            <p:ph type="title"/>
          </p:nvPr>
        </p:nvSpPr>
        <p:spPr>
          <a:xfrm>
            <a:off x="279400" y="198858"/>
            <a:ext cx="10972800" cy="1066800"/>
          </a:xfrm>
        </p:spPr>
        <p:txBody>
          <a:bodyPr/>
          <a:lstStyle/>
          <a:p>
            <a:r>
              <a:rPr lang="en-US" b="1" dirty="0"/>
              <a:t>Saving the Symbol We Made</a:t>
            </a:r>
          </a:p>
        </p:txBody>
      </p:sp>
      <p:sp>
        <p:nvSpPr>
          <p:cNvPr id="5" name="Footer Placeholder 4">
            <a:extLst>
              <a:ext uri="{FF2B5EF4-FFF2-40B4-BE49-F238E27FC236}">
                <a16:creationId xmlns:a16="http://schemas.microsoft.com/office/drawing/2014/main" id="{02CAA175-7CAC-E538-6A6A-96A154C61C82}"/>
              </a:ext>
            </a:extLst>
          </p:cNvPr>
          <p:cNvSpPr>
            <a:spLocks noGrp="1"/>
          </p:cNvSpPr>
          <p:nvPr>
            <p:ph type="ftr" sz="quarter" idx="11"/>
          </p:nvPr>
        </p:nvSpPr>
        <p:spPr/>
        <p:txBody>
          <a:bodyPr/>
          <a:lstStyle/>
          <a:p>
            <a:r>
              <a:rPr lang="en-US"/>
              <a:t>02/22/2025 - Doug Paradis</a:t>
            </a:r>
            <a:endParaRPr lang="en-US" dirty="0"/>
          </a:p>
        </p:txBody>
      </p:sp>
      <p:sp>
        <p:nvSpPr>
          <p:cNvPr id="6" name="Slide Number Placeholder 5">
            <a:extLst>
              <a:ext uri="{FF2B5EF4-FFF2-40B4-BE49-F238E27FC236}">
                <a16:creationId xmlns:a16="http://schemas.microsoft.com/office/drawing/2014/main" id="{8960DDFD-4A81-F8B8-1771-1B6338A4B9CD}"/>
              </a:ext>
            </a:extLst>
          </p:cNvPr>
          <p:cNvSpPr>
            <a:spLocks noGrp="1"/>
          </p:cNvSpPr>
          <p:nvPr>
            <p:ph type="sldNum" sz="quarter" idx="12"/>
          </p:nvPr>
        </p:nvSpPr>
        <p:spPr/>
        <p:txBody>
          <a:bodyPr/>
          <a:lstStyle/>
          <a:p>
            <a:fld id="{401CF334-2D5C-4859-84A6-CA7E6E43FAEB}" type="slidenum">
              <a:rPr lang="en-US" smtClean="0"/>
              <a:t>19</a:t>
            </a:fld>
            <a:endParaRPr lang="en-US" dirty="0"/>
          </a:p>
        </p:txBody>
      </p:sp>
      <p:cxnSp>
        <p:nvCxnSpPr>
          <p:cNvPr id="14" name="Straight Arrow Connector 13">
            <a:extLst>
              <a:ext uri="{FF2B5EF4-FFF2-40B4-BE49-F238E27FC236}">
                <a16:creationId xmlns:a16="http://schemas.microsoft.com/office/drawing/2014/main" id="{EA01D2A4-9E1E-143D-ED07-164044526D5C}"/>
              </a:ext>
            </a:extLst>
          </p:cNvPr>
          <p:cNvCxnSpPr>
            <a:cxnSpLocks/>
          </p:cNvCxnSpPr>
          <p:nvPr/>
        </p:nvCxnSpPr>
        <p:spPr>
          <a:xfrm rot="16200000">
            <a:off x="2700979" y="4288074"/>
            <a:ext cx="0" cy="700459"/>
          </a:xfrm>
          <a:prstGeom prst="straightConnector1">
            <a:avLst/>
          </a:prstGeom>
          <a:ln w="635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30" name="Picture 29" descr="A screenshot of a computer&#10;&#10;AI-generated content may be incorrect.">
            <a:extLst>
              <a:ext uri="{FF2B5EF4-FFF2-40B4-BE49-F238E27FC236}">
                <a16:creationId xmlns:a16="http://schemas.microsoft.com/office/drawing/2014/main" id="{415A4364-1676-3CE3-1C2A-38BC91EC40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3359" y="1335435"/>
            <a:ext cx="12182475" cy="6838950"/>
          </a:xfrm>
          <a:prstGeom prst="rect">
            <a:avLst/>
          </a:prstGeom>
        </p:spPr>
      </p:pic>
      <p:pic>
        <p:nvPicPr>
          <p:cNvPr id="32" name="Picture 31" descr="A screenshot of a computer&#10;&#10;AI-generated content may be incorrect.">
            <a:extLst>
              <a:ext uri="{FF2B5EF4-FFF2-40B4-BE49-F238E27FC236}">
                <a16:creationId xmlns:a16="http://schemas.microsoft.com/office/drawing/2014/main" id="{F3782563-D9C3-72E7-0CE5-FE124E824285}"/>
              </a:ext>
            </a:extLst>
          </p:cNvPr>
          <p:cNvPicPr>
            <a:picLocks noChangeAspect="1"/>
          </p:cNvPicPr>
          <p:nvPr/>
        </p:nvPicPr>
        <p:blipFill>
          <a:blip r:embed="rId4">
            <a:extLst>
              <a:ext uri="{28A0092B-C50C-407E-A947-70E740481C1C}">
                <a14:useLocalDpi xmlns:a14="http://schemas.microsoft.com/office/drawing/2010/main" val="0"/>
              </a:ext>
            </a:extLst>
          </a:blip>
          <a:srcRect t="-84" r="44441" b="44214"/>
          <a:stretch/>
        </p:blipFill>
        <p:spPr>
          <a:xfrm>
            <a:off x="7898689" y="2370550"/>
            <a:ext cx="3706599" cy="2815131"/>
          </a:xfrm>
          <a:prstGeom prst="rect">
            <a:avLst/>
          </a:prstGeom>
        </p:spPr>
      </p:pic>
      <p:sp>
        <p:nvSpPr>
          <p:cNvPr id="3" name="TextBox 2">
            <a:extLst>
              <a:ext uri="{FF2B5EF4-FFF2-40B4-BE49-F238E27FC236}">
                <a16:creationId xmlns:a16="http://schemas.microsoft.com/office/drawing/2014/main" id="{A7AB2213-B15A-F3FE-37A3-8AA240880CDA}"/>
              </a:ext>
            </a:extLst>
          </p:cNvPr>
          <p:cNvSpPr txBox="1"/>
          <p:nvPr/>
        </p:nvSpPr>
        <p:spPr>
          <a:xfrm>
            <a:off x="4414668" y="2442769"/>
            <a:ext cx="2702264" cy="2031325"/>
          </a:xfrm>
          <a:prstGeom prst="rect">
            <a:avLst/>
          </a:prstGeom>
          <a:solidFill>
            <a:schemeClr val="bg1"/>
          </a:solidFill>
        </p:spPr>
        <p:txBody>
          <a:bodyPr wrap="square" rtlCol="0">
            <a:spAutoFit/>
          </a:bodyPr>
          <a:lstStyle/>
          <a:p>
            <a:pPr marL="342900" indent="-342900">
              <a:buAutoNum type="arabicPeriod"/>
            </a:pPr>
            <a:r>
              <a:rPr lang="en-US" b="1" dirty="0">
                <a:solidFill>
                  <a:srgbClr val="FF0000"/>
                </a:solidFill>
              </a:rPr>
              <a:t>In the Symbol Editor, the symbol should show up in our project library.</a:t>
            </a:r>
          </a:p>
          <a:p>
            <a:pPr marL="342900" indent="-342900">
              <a:buAutoNum type="arabicPeriod"/>
            </a:pPr>
            <a:endParaRPr lang="en-US" b="1" dirty="0">
              <a:solidFill>
                <a:srgbClr val="FF0000"/>
              </a:solidFill>
            </a:endParaRPr>
          </a:p>
          <a:p>
            <a:pPr marL="342900" indent="-342900">
              <a:buAutoNum type="arabicPeriod"/>
            </a:pPr>
            <a:r>
              <a:rPr lang="en-US" b="1" dirty="0">
                <a:solidFill>
                  <a:srgbClr val="FF0000"/>
                </a:solidFill>
              </a:rPr>
              <a:t>Click Save icon.</a:t>
            </a:r>
          </a:p>
          <a:p>
            <a:pPr marL="342900" indent="-342900">
              <a:buAutoNum type="arabicPeriod"/>
            </a:pPr>
            <a:endParaRPr lang="en-US" b="1" dirty="0">
              <a:solidFill>
                <a:srgbClr val="FF0000"/>
              </a:solidFill>
            </a:endParaRPr>
          </a:p>
        </p:txBody>
      </p:sp>
      <p:sp>
        <p:nvSpPr>
          <p:cNvPr id="11" name="TextBox 10">
            <a:extLst>
              <a:ext uri="{FF2B5EF4-FFF2-40B4-BE49-F238E27FC236}">
                <a16:creationId xmlns:a16="http://schemas.microsoft.com/office/drawing/2014/main" id="{C7E833AC-30CD-2C7D-5A52-E1872F8BF966}"/>
              </a:ext>
            </a:extLst>
          </p:cNvPr>
          <p:cNvSpPr txBox="1"/>
          <p:nvPr/>
        </p:nvSpPr>
        <p:spPr>
          <a:xfrm>
            <a:off x="435869" y="2832558"/>
            <a:ext cx="301686" cy="369332"/>
          </a:xfrm>
          <a:prstGeom prst="rect">
            <a:avLst/>
          </a:prstGeom>
          <a:noFill/>
        </p:spPr>
        <p:txBody>
          <a:bodyPr wrap="none" rtlCol="0">
            <a:spAutoFit/>
          </a:bodyPr>
          <a:lstStyle/>
          <a:p>
            <a:r>
              <a:rPr lang="en-US" b="1" dirty="0">
                <a:solidFill>
                  <a:srgbClr val="FF0000"/>
                </a:solidFill>
              </a:rPr>
              <a:t>1</a:t>
            </a:r>
          </a:p>
        </p:txBody>
      </p:sp>
      <p:sp>
        <p:nvSpPr>
          <p:cNvPr id="15" name="TextBox 14">
            <a:extLst>
              <a:ext uri="{FF2B5EF4-FFF2-40B4-BE49-F238E27FC236}">
                <a16:creationId xmlns:a16="http://schemas.microsoft.com/office/drawing/2014/main" id="{1FB7E353-C6BD-E67C-A618-1BF8F294F8A1}"/>
              </a:ext>
            </a:extLst>
          </p:cNvPr>
          <p:cNvSpPr txBox="1"/>
          <p:nvPr/>
        </p:nvSpPr>
        <p:spPr>
          <a:xfrm>
            <a:off x="586712" y="1554518"/>
            <a:ext cx="301686" cy="369332"/>
          </a:xfrm>
          <a:prstGeom prst="rect">
            <a:avLst/>
          </a:prstGeom>
          <a:noFill/>
        </p:spPr>
        <p:txBody>
          <a:bodyPr wrap="none" rtlCol="0">
            <a:spAutoFit/>
          </a:bodyPr>
          <a:lstStyle/>
          <a:p>
            <a:r>
              <a:rPr lang="en-US" b="1" dirty="0">
                <a:solidFill>
                  <a:srgbClr val="FF0000"/>
                </a:solidFill>
              </a:rPr>
              <a:t>2</a:t>
            </a:r>
          </a:p>
        </p:txBody>
      </p:sp>
      <p:sp>
        <p:nvSpPr>
          <p:cNvPr id="16" name="TextBox 15">
            <a:extLst>
              <a:ext uri="{FF2B5EF4-FFF2-40B4-BE49-F238E27FC236}">
                <a16:creationId xmlns:a16="http://schemas.microsoft.com/office/drawing/2014/main" id="{1F6EA216-CC65-2F5C-FA93-403C970600E5}"/>
              </a:ext>
            </a:extLst>
          </p:cNvPr>
          <p:cNvSpPr txBox="1"/>
          <p:nvPr/>
        </p:nvSpPr>
        <p:spPr>
          <a:xfrm>
            <a:off x="8609679" y="4289428"/>
            <a:ext cx="1528932" cy="369332"/>
          </a:xfrm>
          <a:prstGeom prst="rect">
            <a:avLst/>
          </a:prstGeom>
          <a:solidFill>
            <a:schemeClr val="bg1"/>
          </a:solidFill>
        </p:spPr>
        <p:txBody>
          <a:bodyPr wrap="square" rtlCol="0">
            <a:spAutoFit/>
          </a:bodyPr>
          <a:lstStyle/>
          <a:p>
            <a:r>
              <a:rPr lang="en-US" b="1" dirty="0">
                <a:solidFill>
                  <a:srgbClr val="FF0000"/>
                </a:solidFill>
              </a:rPr>
              <a:t>Symbol Saved</a:t>
            </a:r>
          </a:p>
        </p:txBody>
      </p:sp>
    </p:spTree>
    <p:extLst>
      <p:ext uri="{BB962C8B-B14F-4D97-AF65-F5344CB8AC3E}">
        <p14:creationId xmlns:p14="http://schemas.microsoft.com/office/powerpoint/2010/main" val="193194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B295D8-4FCC-3043-7E5B-1A6DDD83EA4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52F98CD-F17D-3D73-2B07-724E60252D10}"/>
              </a:ext>
            </a:extLst>
          </p:cNvPr>
          <p:cNvSpPr>
            <a:spLocks noGrp="1"/>
          </p:cNvSpPr>
          <p:nvPr>
            <p:ph type="title"/>
          </p:nvPr>
        </p:nvSpPr>
        <p:spPr>
          <a:xfrm>
            <a:off x="238125" y="469010"/>
            <a:ext cx="10972800" cy="653416"/>
          </a:xfrm>
        </p:spPr>
        <p:txBody>
          <a:bodyPr>
            <a:normAutofit fontScale="90000"/>
          </a:bodyPr>
          <a:lstStyle/>
          <a:p>
            <a:r>
              <a:rPr lang="en-US" b="1" dirty="0"/>
              <a:t>What are we going to cover?</a:t>
            </a:r>
          </a:p>
        </p:txBody>
      </p:sp>
      <p:sp>
        <p:nvSpPr>
          <p:cNvPr id="3" name="Content Placeholder 2">
            <a:extLst>
              <a:ext uri="{FF2B5EF4-FFF2-40B4-BE49-F238E27FC236}">
                <a16:creationId xmlns:a16="http://schemas.microsoft.com/office/drawing/2014/main" id="{8DADB153-A27D-7036-FBD0-DD582A56E057}"/>
              </a:ext>
            </a:extLst>
          </p:cNvPr>
          <p:cNvSpPr>
            <a:spLocks noGrp="1"/>
          </p:cNvSpPr>
          <p:nvPr>
            <p:ph idx="1"/>
          </p:nvPr>
        </p:nvSpPr>
        <p:spPr>
          <a:xfrm>
            <a:off x="466725" y="1122425"/>
            <a:ext cx="10972800" cy="5116449"/>
          </a:xfrm>
        </p:spPr>
        <p:txBody>
          <a:bodyPr>
            <a:noAutofit/>
          </a:bodyPr>
          <a:lstStyle/>
          <a:p>
            <a:r>
              <a:rPr lang="en-US" sz="2400" dirty="0">
                <a:solidFill>
                  <a:schemeClr val="tx1"/>
                </a:solidFill>
              </a:rPr>
              <a:t>There are four parts to the presentation:</a:t>
            </a:r>
          </a:p>
          <a:p>
            <a:pPr lvl="1"/>
            <a:r>
              <a:rPr lang="en-US" sz="2400" dirty="0">
                <a:solidFill>
                  <a:schemeClr val="tx1"/>
                </a:solidFill>
              </a:rPr>
              <a:t>Intro to </a:t>
            </a:r>
            <a:r>
              <a:rPr lang="en-US" sz="2400" dirty="0" err="1">
                <a:solidFill>
                  <a:schemeClr val="tx1"/>
                </a:solidFill>
              </a:rPr>
              <a:t>KiCad’s</a:t>
            </a:r>
            <a:r>
              <a:rPr lang="en-US" sz="2400" dirty="0">
                <a:solidFill>
                  <a:schemeClr val="tx1"/>
                </a:solidFill>
              </a:rPr>
              <a:t> interface</a:t>
            </a:r>
          </a:p>
          <a:p>
            <a:pPr lvl="1"/>
            <a:r>
              <a:rPr lang="en-US" sz="2400" dirty="0">
                <a:solidFill>
                  <a:schemeClr val="tx1"/>
                </a:solidFill>
              </a:rPr>
              <a:t>How to build a schematic</a:t>
            </a:r>
          </a:p>
          <a:p>
            <a:pPr lvl="1"/>
            <a:r>
              <a:rPr lang="en-US" sz="2400" dirty="0">
                <a:solidFill>
                  <a:schemeClr val="tx1"/>
                </a:solidFill>
              </a:rPr>
              <a:t>How to layout a PCB</a:t>
            </a:r>
          </a:p>
          <a:p>
            <a:pPr lvl="1"/>
            <a:r>
              <a:rPr lang="en-US" sz="2400" dirty="0">
                <a:solidFill>
                  <a:schemeClr val="tx1"/>
                </a:solidFill>
              </a:rPr>
              <a:t>How to get a PCB built at JLCLPCB</a:t>
            </a:r>
          </a:p>
          <a:p>
            <a:endParaRPr lang="en-US" sz="1000" dirty="0">
              <a:solidFill>
                <a:schemeClr val="tx1"/>
              </a:solidFill>
            </a:endParaRPr>
          </a:p>
          <a:p>
            <a:r>
              <a:rPr lang="en-US" sz="2400" dirty="0">
                <a:solidFill>
                  <a:schemeClr val="tx1"/>
                </a:solidFill>
              </a:rPr>
              <a:t>Our example PCB will be a “Module Motherboard”.</a:t>
            </a:r>
          </a:p>
          <a:p>
            <a:endParaRPr lang="en-US" sz="1000" dirty="0">
              <a:solidFill>
                <a:schemeClr val="tx1"/>
              </a:solidFill>
            </a:endParaRPr>
          </a:p>
          <a:p>
            <a:r>
              <a:rPr lang="en-US" sz="2400" u="sng" dirty="0">
                <a:solidFill>
                  <a:schemeClr val="tx1"/>
                </a:solidFill>
              </a:rPr>
              <a:t>Small</a:t>
            </a:r>
            <a:r>
              <a:rPr lang="en-US" sz="2400" dirty="0">
                <a:solidFill>
                  <a:schemeClr val="tx1"/>
                </a:solidFill>
              </a:rPr>
              <a:t> </a:t>
            </a:r>
            <a:r>
              <a:rPr lang="en-US" sz="2400" u="sng" dirty="0">
                <a:solidFill>
                  <a:schemeClr val="tx1"/>
                </a:solidFill>
              </a:rPr>
              <a:t>cheap</a:t>
            </a:r>
            <a:r>
              <a:rPr lang="en-US" sz="2400" dirty="0">
                <a:solidFill>
                  <a:schemeClr val="tx1"/>
                </a:solidFill>
              </a:rPr>
              <a:t> </a:t>
            </a:r>
            <a:r>
              <a:rPr lang="en-US" sz="2400" u="sng" dirty="0">
                <a:solidFill>
                  <a:schemeClr val="tx1"/>
                </a:solidFill>
              </a:rPr>
              <a:t>easy to use</a:t>
            </a:r>
            <a:r>
              <a:rPr lang="en-US" sz="2400" dirty="0">
                <a:solidFill>
                  <a:schemeClr val="tx1"/>
                </a:solidFill>
              </a:rPr>
              <a:t> electronic modules exist for most functions used on a robot. </a:t>
            </a:r>
          </a:p>
          <a:p>
            <a:pPr lvl="2"/>
            <a:endParaRPr lang="en-US" sz="1000" dirty="0">
              <a:solidFill>
                <a:schemeClr val="tx1"/>
              </a:solidFill>
            </a:endParaRPr>
          </a:p>
          <a:p>
            <a:r>
              <a:rPr lang="en-US" sz="2400" dirty="0">
                <a:solidFill>
                  <a:schemeClr val="tx1"/>
                </a:solidFill>
              </a:rPr>
              <a:t>Wiring many modules together without a PCB can turn into an unreliable “rat’s nest”.</a:t>
            </a:r>
          </a:p>
          <a:p>
            <a:endParaRPr lang="en-US" sz="1000" dirty="0">
              <a:solidFill>
                <a:schemeClr val="tx1"/>
              </a:solidFill>
            </a:endParaRPr>
          </a:p>
          <a:p>
            <a:r>
              <a:rPr lang="en-US" sz="2400" dirty="0">
                <a:solidFill>
                  <a:schemeClr val="tx1"/>
                </a:solidFill>
              </a:rPr>
              <a:t>The techniques learned can be used on any PCB. </a:t>
            </a:r>
          </a:p>
          <a:p>
            <a:pPr marL="109728" indent="0">
              <a:buNone/>
            </a:pPr>
            <a:endParaRPr lang="en-US" sz="2200" dirty="0">
              <a:solidFill>
                <a:schemeClr val="tx1"/>
              </a:solidFill>
            </a:endParaRPr>
          </a:p>
          <a:p>
            <a:endParaRPr lang="en-US" sz="2200" dirty="0">
              <a:solidFill>
                <a:schemeClr val="tx1"/>
              </a:solidFill>
            </a:endParaRPr>
          </a:p>
          <a:p>
            <a:pPr marL="109728" indent="0">
              <a:buNone/>
            </a:pPr>
            <a:endParaRPr lang="en-US" sz="2200" dirty="0">
              <a:solidFill>
                <a:schemeClr val="tx1"/>
              </a:solidFill>
            </a:endParaRPr>
          </a:p>
        </p:txBody>
      </p:sp>
      <p:sp>
        <p:nvSpPr>
          <p:cNvPr id="4" name="Footer Placeholder 3">
            <a:extLst>
              <a:ext uri="{FF2B5EF4-FFF2-40B4-BE49-F238E27FC236}">
                <a16:creationId xmlns:a16="http://schemas.microsoft.com/office/drawing/2014/main" id="{51285688-AD5B-91EF-1F60-897C96D2AF00}"/>
              </a:ext>
            </a:extLst>
          </p:cNvPr>
          <p:cNvSpPr>
            <a:spLocks noGrp="1"/>
          </p:cNvSpPr>
          <p:nvPr>
            <p:ph type="ftr" sz="quarter" idx="11"/>
          </p:nvPr>
        </p:nvSpPr>
        <p:spPr/>
        <p:txBody>
          <a:bodyPr/>
          <a:lstStyle/>
          <a:p>
            <a:r>
              <a:rPr lang="en-US"/>
              <a:t>02/22/2025 - Doug Paradis</a:t>
            </a:r>
            <a:endParaRPr lang="en-US" dirty="0"/>
          </a:p>
        </p:txBody>
      </p:sp>
      <p:sp>
        <p:nvSpPr>
          <p:cNvPr id="5" name="Slide Number Placeholder 4">
            <a:extLst>
              <a:ext uri="{FF2B5EF4-FFF2-40B4-BE49-F238E27FC236}">
                <a16:creationId xmlns:a16="http://schemas.microsoft.com/office/drawing/2014/main" id="{668EF618-173D-157B-0C85-C07BAD9DCDBF}"/>
              </a:ext>
            </a:extLst>
          </p:cNvPr>
          <p:cNvSpPr>
            <a:spLocks noGrp="1"/>
          </p:cNvSpPr>
          <p:nvPr>
            <p:ph type="sldNum" sz="quarter" idx="12"/>
          </p:nvPr>
        </p:nvSpPr>
        <p:spPr/>
        <p:txBody>
          <a:bodyPr/>
          <a:lstStyle/>
          <a:p>
            <a:fld id="{401CF334-2D5C-4859-84A6-CA7E6E43FAEB}" type="slidenum">
              <a:rPr lang="en-US" smtClean="0"/>
              <a:t>2</a:t>
            </a:fld>
            <a:endParaRPr lang="en-US" dirty="0"/>
          </a:p>
        </p:txBody>
      </p:sp>
    </p:spTree>
    <p:extLst>
      <p:ext uri="{BB962C8B-B14F-4D97-AF65-F5344CB8AC3E}">
        <p14:creationId xmlns:p14="http://schemas.microsoft.com/office/powerpoint/2010/main" val="3498499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3840B6-B57E-E9CE-119E-18837EAE4FC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FED8C7C-2404-9200-2440-75BAE9922BE0}"/>
              </a:ext>
            </a:extLst>
          </p:cNvPr>
          <p:cNvSpPr>
            <a:spLocks noGrp="1"/>
          </p:cNvSpPr>
          <p:nvPr>
            <p:ph type="title"/>
          </p:nvPr>
        </p:nvSpPr>
        <p:spPr>
          <a:xfrm>
            <a:off x="317499" y="264701"/>
            <a:ext cx="10972800" cy="1066800"/>
          </a:xfrm>
        </p:spPr>
        <p:txBody>
          <a:bodyPr/>
          <a:lstStyle/>
          <a:p>
            <a:r>
              <a:rPr lang="en-US" b="1" dirty="0"/>
              <a:t>Finally! – Using the Symbol, We Made</a:t>
            </a:r>
          </a:p>
        </p:txBody>
      </p:sp>
      <p:sp>
        <p:nvSpPr>
          <p:cNvPr id="5" name="Footer Placeholder 4">
            <a:extLst>
              <a:ext uri="{FF2B5EF4-FFF2-40B4-BE49-F238E27FC236}">
                <a16:creationId xmlns:a16="http://schemas.microsoft.com/office/drawing/2014/main" id="{D607B98D-32FE-40C8-D7B5-8C8D8DF1A7AC}"/>
              </a:ext>
            </a:extLst>
          </p:cNvPr>
          <p:cNvSpPr>
            <a:spLocks noGrp="1"/>
          </p:cNvSpPr>
          <p:nvPr>
            <p:ph type="ftr" sz="quarter" idx="11"/>
          </p:nvPr>
        </p:nvSpPr>
        <p:spPr/>
        <p:txBody>
          <a:bodyPr/>
          <a:lstStyle/>
          <a:p>
            <a:r>
              <a:rPr lang="en-US"/>
              <a:t>02/22/2025 - Doug Paradis</a:t>
            </a:r>
            <a:endParaRPr lang="en-US" dirty="0"/>
          </a:p>
        </p:txBody>
      </p:sp>
      <p:sp>
        <p:nvSpPr>
          <p:cNvPr id="6" name="Slide Number Placeholder 5">
            <a:extLst>
              <a:ext uri="{FF2B5EF4-FFF2-40B4-BE49-F238E27FC236}">
                <a16:creationId xmlns:a16="http://schemas.microsoft.com/office/drawing/2014/main" id="{9D813ECB-4549-9F6C-64D9-00C186872D36}"/>
              </a:ext>
            </a:extLst>
          </p:cNvPr>
          <p:cNvSpPr>
            <a:spLocks noGrp="1"/>
          </p:cNvSpPr>
          <p:nvPr>
            <p:ph type="sldNum" sz="quarter" idx="12"/>
          </p:nvPr>
        </p:nvSpPr>
        <p:spPr/>
        <p:txBody>
          <a:bodyPr/>
          <a:lstStyle/>
          <a:p>
            <a:fld id="{401CF334-2D5C-4859-84A6-CA7E6E43FAEB}" type="slidenum">
              <a:rPr lang="en-US" smtClean="0"/>
              <a:t>20</a:t>
            </a:fld>
            <a:endParaRPr lang="en-US" dirty="0"/>
          </a:p>
        </p:txBody>
      </p:sp>
      <p:pic>
        <p:nvPicPr>
          <p:cNvPr id="9" name="Picture 8" descr="A screenshot of a computer&#10;&#10;AI-generated content may be incorrect.">
            <a:extLst>
              <a:ext uri="{FF2B5EF4-FFF2-40B4-BE49-F238E27FC236}">
                <a16:creationId xmlns:a16="http://schemas.microsoft.com/office/drawing/2014/main" id="{A37B2961-AE43-F1AB-8FF5-29217CC543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05711" y="1331501"/>
            <a:ext cx="7913597" cy="4760588"/>
          </a:xfrm>
          <a:prstGeom prst="rect">
            <a:avLst/>
          </a:prstGeom>
        </p:spPr>
      </p:pic>
      <p:sp>
        <p:nvSpPr>
          <p:cNvPr id="11" name="TextBox 10">
            <a:extLst>
              <a:ext uri="{FF2B5EF4-FFF2-40B4-BE49-F238E27FC236}">
                <a16:creationId xmlns:a16="http://schemas.microsoft.com/office/drawing/2014/main" id="{5C7325BF-D59A-E3EE-BAC7-894CCD4AECD1}"/>
              </a:ext>
            </a:extLst>
          </p:cNvPr>
          <p:cNvSpPr txBox="1"/>
          <p:nvPr/>
        </p:nvSpPr>
        <p:spPr>
          <a:xfrm>
            <a:off x="5562748" y="2398301"/>
            <a:ext cx="2702264" cy="1754326"/>
          </a:xfrm>
          <a:prstGeom prst="rect">
            <a:avLst/>
          </a:prstGeom>
          <a:solidFill>
            <a:schemeClr val="bg1"/>
          </a:solidFill>
        </p:spPr>
        <p:txBody>
          <a:bodyPr wrap="square" rtlCol="0">
            <a:spAutoFit/>
          </a:bodyPr>
          <a:lstStyle/>
          <a:p>
            <a:pPr marL="342900" indent="-342900">
              <a:buAutoNum type="arabicPeriod"/>
            </a:pPr>
            <a:r>
              <a:rPr lang="en-US" b="1" dirty="0">
                <a:solidFill>
                  <a:srgbClr val="FF0000"/>
                </a:solidFill>
              </a:rPr>
              <a:t>On the schematic sheet, select the </a:t>
            </a:r>
            <a:br>
              <a:rPr lang="en-US" b="1" dirty="0">
                <a:solidFill>
                  <a:srgbClr val="FF0000"/>
                </a:solidFill>
              </a:rPr>
            </a:br>
            <a:r>
              <a:rPr lang="en-US" b="1" dirty="0">
                <a:solidFill>
                  <a:srgbClr val="FF0000"/>
                </a:solidFill>
              </a:rPr>
              <a:t>Add Symbol icon.</a:t>
            </a:r>
          </a:p>
          <a:p>
            <a:pPr marL="342900" indent="-342900">
              <a:buAutoNum type="arabicPeriod"/>
            </a:pPr>
            <a:endParaRPr lang="en-US" b="1" dirty="0">
              <a:solidFill>
                <a:srgbClr val="FF0000"/>
              </a:solidFill>
            </a:endParaRPr>
          </a:p>
          <a:p>
            <a:pPr marL="342900" indent="-342900">
              <a:buAutoNum type="arabicPeriod"/>
            </a:pPr>
            <a:r>
              <a:rPr lang="en-US" b="1" dirty="0">
                <a:solidFill>
                  <a:srgbClr val="FF0000"/>
                </a:solidFill>
              </a:rPr>
              <a:t>Click in the sheet.</a:t>
            </a:r>
          </a:p>
          <a:p>
            <a:pPr marL="342900" indent="-342900">
              <a:buAutoNum type="arabicPeriod"/>
            </a:pPr>
            <a:endParaRPr lang="en-US" b="1" dirty="0">
              <a:solidFill>
                <a:srgbClr val="FF0000"/>
              </a:solidFill>
            </a:endParaRPr>
          </a:p>
        </p:txBody>
      </p:sp>
      <p:cxnSp>
        <p:nvCxnSpPr>
          <p:cNvPr id="12" name="Straight Arrow Connector 11">
            <a:extLst>
              <a:ext uri="{FF2B5EF4-FFF2-40B4-BE49-F238E27FC236}">
                <a16:creationId xmlns:a16="http://schemas.microsoft.com/office/drawing/2014/main" id="{4E9921E3-BBCA-648F-4E75-DCB3F58D179B}"/>
              </a:ext>
            </a:extLst>
          </p:cNvPr>
          <p:cNvCxnSpPr>
            <a:cxnSpLocks/>
          </p:cNvCxnSpPr>
          <p:nvPr/>
        </p:nvCxnSpPr>
        <p:spPr>
          <a:xfrm>
            <a:off x="8463280" y="2083092"/>
            <a:ext cx="443798" cy="0"/>
          </a:xfrm>
          <a:prstGeom prst="straightConnector1">
            <a:avLst/>
          </a:prstGeom>
          <a:ln w="635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61888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3C1062-656C-C1D9-E078-EE4127AEB7F4}"/>
            </a:ext>
          </a:extLst>
        </p:cNvPr>
        <p:cNvGrpSpPr/>
        <p:nvPr/>
      </p:nvGrpSpPr>
      <p:grpSpPr>
        <a:xfrm>
          <a:off x="0" y="0"/>
          <a:ext cx="0" cy="0"/>
          <a:chOff x="0" y="0"/>
          <a:chExt cx="0" cy="0"/>
        </a:xfrm>
      </p:grpSpPr>
      <p:pic>
        <p:nvPicPr>
          <p:cNvPr id="4" name="Picture 3" descr="A screenshot of a computer&#10;&#10;AI-generated content may be incorrect.">
            <a:extLst>
              <a:ext uri="{FF2B5EF4-FFF2-40B4-BE49-F238E27FC236}">
                <a16:creationId xmlns:a16="http://schemas.microsoft.com/office/drawing/2014/main" id="{DAB7017A-879E-BD01-9BE9-103796B39E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1962" y="1331501"/>
            <a:ext cx="5522277" cy="4298304"/>
          </a:xfrm>
          <a:prstGeom prst="rect">
            <a:avLst/>
          </a:prstGeom>
        </p:spPr>
      </p:pic>
      <p:sp>
        <p:nvSpPr>
          <p:cNvPr id="2" name="Title 1">
            <a:extLst>
              <a:ext uri="{FF2B5EF4-FFF2-40B4-BE49-F238E27FC236}">
                <a16:creationId xmlns:a16="http://schemas.microsoft.com/office/drawing/2014/main" id="{31E0203F-5D66-01E7-A89E-C659A010D1A4}"/>
              </a:ext>
            </a:extLst>
          </p:cNvPr>
          <p:cNvSpPr>
            <a:spLocks noGrp="1"/>
          </p:cNvSpPr>
          <p:nvPr>
            <p:ph type="title"/>
          </p:nvPr>
        </p:nvSpPr>
        <p:spPr>
          <a:xfrm>
            <a:off x="317499" y="264701"/>
            <a:ext cx="10972800" cy="1066800"/>
          </a:xfrm>
        </p:spPr>
        <p:txBody>
          <a:bodyPr/>
          <a:lstStyle/>
          <a:p>
            <a:r>
              <a:rPr lang="en-US" b="1" dirty="0"/>
              <a:t>Finally! – Using the Symbol, We Made</a:t>
            </a:r>
          </a:p>
        </p:txBody>
      </p:sp>
      <p:sp>
        <p:nvSpPr>
          <p:cNvPr id="5" name="Footer Placeholder 4">
            <a:extLst>
              <a:ext uri="{FF2B5EF4-FFF2-40B4-BE49-F238E27FC236}">
                <a16:creationId xmlns:a16="http://schemas.microsoft.com/office/drawing/2014/main" id="{3E486B3D-4FC1-181D-D37C-37439678242F}"/>
              </a:ext>
            </a:extLst>
          </p:cNvPr>
          <p:cNvSpPr>
            <a:spLocks noGrp="1"/>
          </p:cNvSpPr>
          <p:nvPr>
            <p:ph type="ftr" sz="quarter" idx="11"/>
          </p:nvPr>
        </p:nvSpPr>
        <p:spPr/>
        <p:txBody>
          <a:bodyPr/>
          <a:lstStyle/>
          <a:p>
            <a:r>
              <a:rPr lang="en-US"/>
              <a:t>02/22/2025 - Doug Paradis</a:t>
            </a:r>
            <a:endParaRPr lang="en-US" dirty="0"/>
          </a:p>
        </p:txBody>
      </p:sp>
      <p:sp>
        <p:nvSpPr>
          <p:cNvPr id="6" name="Slide Number Placeholder 5">
            <a:extLst>
              <a:ext uri="{FF2B5EF4-FFF2-40B4-BE49-F238E27FC236}">
                <a16:creationId xmlns:a16="http://schemas.microsoft.com/office/drawing/2014/main" id="{20967A2F-A298-CB97-C79B-0F713E6D1A60}"/>
              </a:ext>
            </a:extLst>
          </p:cNvPr>
          <p:cNvSpPr>
            <a:spLocks noGrp="1"/>
          </p:cNvSpPr>
          <p:nvPr>
            <p:ph type="sldNum" sz="quarter" idx="12"/>
          </p:nvPr>
        </p:nvSpPr>
        <p:spPr/>
        <p:txBody>
          <a:bodyPr/>
          <a:lstStyle/>
          <a:p>
            <a:fld id="{401CF334-2D5C-4859-84A6-CA7E6E43FAEB}" type="slidenum">
              <a:rPr lang="en-US" smtClean="0"/>
              <a:t>21</a:t>
            </a:fld>
            <a:endParaRPr lang="en-US" dirty="0"/>
          </a:p>
        </p:txBody>
      </p:sp>
      <p:sp>
        <p:nvSpPr>
          <p:cNvPr id="11" name="TextBox 10">
            <a:extLst>
              <a:ext uri="{FF2B5EF4-FFF2-40B4-BE49-F238E27FC236}">
                <a16:creationId xmlns:a16="http://schemas.microsoft.com/office/drawing/2014/main" id="{9967FA03-D9E0-3F5F-7710-6FF084238174}"/>
              </a:ext>
            </a:extLst>
          </p:cNvPr>
          <p:cNvSpPr txBox="1"/>
          <p:nvPr/>
        </p:nvSpPr>
        <p:spPr>
          <a:xfrm>
            <a:off x="91440" y="2896424"/>
            <a:ext cx="2702264" cy="3416320"/>
          </a:xfrm>
          <a:prstGeom prst="rect">
            <a:avLst/>
          </a:prstGeom>
          <a:solidFill>
            <a:schemeClr val="bg1"/>
          </a:solidFill>
        </p:spPr>
        <p:txBody>
          <a:bodyPr wrap="square" rtlCol="0">
            <a:spAutoFit/>
          </a:bodyPr>
          <a:lstStyle/>
          <a:p>
            <a:pPr marL="342900" indent="-342900">
              <a:buAutoNum type="arabicPeriod"/>
            </a:pPr>
            <a:r>
              <a:rPr lang="en-US" b="1" dirty="0">
                <a:solidFill>
                  <a:srgbClr val="FF0000"/>
                </a:solidFill>
              </a:rPr>
              <a:t>On the Choose Symbol</a:t>
            </a:r>
            <a:br>
              <a:rPr lang="en-US" b="1" dirty="0">
                <a:solidFill>
                  <a:srgbClr val="FF0000"/>
                </a:solidFill>
              </a:rPr>
            </a:br>
            <a:r>
              <a:rPr lang="en-US" b="1" dirty="0">
                <a:solidFill>
                  <a:srgbClr val="FF0000"/>
                </a:solidFill>
              </a:rPr>
              <a:t>window, search for </a:t>
            </a:r>
            <a:br>
              <a:rPr lang="en-US" b="1" dirty="0">
                <a:solidFill>
                  <a:srgbClr val="FF0000"/>
                </a:solidFill>
              </a:rPr>
            </a:br>
            <a:r>
              <a:rPr lang="en-US" b="1" dirty="0">
                <a:solidFill>
                  <a:srgbClr val="FF0000"/>
                </a:solidFill>
              </a:rPr>
              <a:t>our Library and Symbol.</a:t>
            </a:r>
          </a:p>
          <a:p>
            <a:pPr marL="342900" indent="-342900">
              <a:buAutoNum type="arabicPeriod"/>
            </a:pPr>
            <a:endParaRPr lang="en-US" b="1" dirty="0">
              <a:solidFill>
                <a:srgbClr val="FF0000"/>
              </a:solidFill>
            </a:endParaRPr>
          </a:p>
          <a:p>
            <a:pPr marL="342900" indent="-342900">
              <a:buAutoNum type="arabicPeriod"/>
            </a:pPr>
            <a:r>
              <a:rPr lang="en-US" b="1" dirty="0">
                <a:solidFill>
                  <a:srgbClr val="FF0000"/>
                </a:solidFill>
              </a:rPr>
              <a:t>Select symbol.</a:t>
            </a:r>
          </a:p>
          <a:p>
            <a:pPr marL="342900" indent="-342900">
              <a:buAutoNum type="arabicPeriod"/>
            </a:pPr>
            <a:endParaRPr lang="en-US" b="1" dirty="0">
              <a:solidFill>
                <a:srgbClr val="FF0000"/>
              </a:solidFill>
            </a:endParaRPr>
          </a:p>
          <a:p>
            <a:pPr marL="342900" indent="-342900">
              <a:buAutoNum type="arabicPeriod"/>
            </a:pPr>
            <a:r>
              <a:rPr lang="en-US" b="1" dirty="0">
                <a:solidFill>
                  <a:srgbClr val="FF0000"/>
                </a:solidFill>
              </a:rPr>
              <a:t>Place symbol on schematic sheet. The symbol will be placed where you click.</a:t>
            </a:r>
          </a:p>
          <a:p>
            <a:pPr marL="342900" indent="-342900">
              <a:buAutoNum type="arabicPeriod"/>
            </a:pPr>
            <a:endParaRPr lang="en-US" b="1" dirty="0">
              <a:solidFill>
                <a:srgbClr val="FF0000"/>
              </a:solidFill>
            </a:endParaRPr>
          </a:p>
        </p:txBody>
      </p:sp>
      <p:cxnSp>
        <p:nvCxnSpPr>
          <p:cNvPr id="12" name="Straight Arrow Connector 11">
            <a:extLst>
              <a:ext uri="{FF2B5EF4-FFF2-40B4-BE49-F238E27FC236}">
                <a16:creationId xmlns:a16="http://schemas.microsoft.com/office/drawing/2014/main" id="{D115090F-B7FE-CA2D-8445-A2766A4B36F5}"/>
              </a:ext>
            </a:extLst>
          </p:cNvPr>
          <p:cNvCxnSpPr>
            <a:cxnSpLocks/>
          </p:cNvCxnSpPr>
          <p:nvPr/>
        </p:nvCxnSpPr>
        <p:spPr>
          <a:xfrm>
            <a:off x="334814" y="2207250"/>
            <a:ext cx="443798" cy="0"/>
          </a:xfrm>
          <a:prstGeom prst="straightConnector1">
            <a:avLst/>
          </a:prstGeom>
          <a:ln w="635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8" name="Picture 7" descr="A white screen with a black and red line&#10;&#10;AI-generated content may be incorrect.">
            <a:extLst>
              <a:ext uri="{FF2B5EF4-FFF2-40B4-BE49-F238E27FC236}">
                <a16:creationId xmlns:a16="http://schemas.microsoft.com/office/drawing/2014/main" id="{A39F1169-B9B2-F483-AD1E-57411FD3596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69036" y="1331501"/>
            <a:ext cx="5932108" cy="4143982"/>
          </a:xfrm>
          <a:prstGeom prst="rect">
            <a:avLst/>
          </a:prstGeom>
        </p:spPr>
      </p:pic>
      <p:sp>
        <p:nvSpPr>
          <p:cNvPr id="10" name="TextBox 9">
            <a:extLst>
              <a:ext uri="{FF2B5EF4-FFF2-40B4-BE49-F238E27FC236}">
                <a16:creationId xmlns:a16="http://schemas.microsoft.com/office/drawing/2014/main" id="{80E62092-E686-8A21-6C86-9B87CB2718B3}"/>
              </a:ext>
            </a:extLst>
          </p:cNvPr>
          <p:cNvSpPr txBox="1"/>
          <p:nvPr/>
        </p:nvSpPr>
        <p:spPr>
          <a:xfrm>
            <a:off x="750858" y="1275706"/>
            <a:ext cx="301686" cy="369332"/>
          </a:xfrm>
          <a:prstGeom prst="rect">
            <a:avLst/>
          </a:prstGeom>
          <a:noFill/>
        </p:spPr>
        <p:txBody>
          <a:bodyPr wrap="none" rtlCol="0">
            <a:spAutoFit/>
          </a:bodyPr>
          <a:lstStyle/>
          <a:p>
            <a:r>
              <a:rPr lang="en-US" b="1" dirty="0">
                <a:solidFill>
                  <a:srgbClr val="FF0000"/>
                </a:solidFill>
              </a:rPr>
              <a:t>1</a:t>
            </a:r>
          </a:p>
        </p:txBody>
      </p:sp>
      <p:sp>
        <p:nvSpPr>
          <p:cNvPr id="13" name="TextBox 12">
            <a:extLst>
              <a:ext uri="{FF2B5EF4-FFF2-40B4-BE49-F238E27FC236}">
                <a16:creationId xmlns:a16="http://schemas.microsoft.com/office/drawing/2014/main" id="{601F5985-4DAB-A6E5-D559-3BAF108DE413}"/>
              </a:ext>
            </a:extLst>
          </p:cNvPr>
          <p:cNvSpPr txBox="1"/>
          <p:nvPr/>
        </p:nvSpPr>
        <p:spPr>
          <a:xfrm>
            <a:off x="33128" y="1997840"/>
            <a:ext cx="301686" cy="369332"/>
          </a:xfrm>
          <a:prstGeom prst="rect">
            <a:avLst/>
          </a:prstGeom>
          <a:noFill/>
        </p:spPr>
        <p:txBody>
          <a:bodyPr wrap="none" rtlCol="0">
            <a:spAutoFit/>
          </a:bodyPr>
          <a:lstStyle/>
          <a:p>
            <a:r>
              <a:rPr lang="en-US" b="1" dirty="0">
                <a:solidFill>
                  <a:srgbClr val="FF0000"/>
                </a:solidFill>
              </a:rPr>
              <a:t>2</a:t>
            </a:r>
          </a:p>
        </p:txBody>
      </p:sp>
      <p:sp>
        <p:nvSpPr>
          <p:cNvPr id="14" name="TextBox 13">
            <a:extLst>
              <a:ext uri="{FF2B5EF4-FFF2-40B4-BE49-F238E27FC236}">
                <a16:creationId xmlns:a16="http://schemas.microsoft.com/office/drawing/2014/main" id="{7CC8B5E5-4072-5A16-A2E1-73623B5F8C05}"/>
              </a:ext>
            </a:extLst>
          </p:cNvPr>
          <p:cNvSpPr txBox="1"/>
          <p:nvPr/>
        </p:nvSpPr>
        <p:spPr>
          <a:xfrm>
            <a:off x="6614130" y="3807213"/>
            <a:ext cx="301686" cy="369332"/>
          </a:xfrm>
          <a:prstGeom prst="rect">
            <a:avLst/>
          </a:prstGeom>
          <a:noFill/>
        </p:spPr>
        <p:txBody>
          <a:bodyPr wrap="none" rtlCol="0">
            <a:spAutoFit/>
          </a:bodyPr>
          <a:lstStyle/>
          <a:p>
            <a:r>
              <a:rPr lang="en-US" b="1" dirty="0">
                <a:solidFill>
                  <a:srgbClr val="FF0000"/>
                </a:solidFill>
              </a:rPr>
              <a:t>3</a:t>
            </a:r>
          </a:p>
        </p:txBody>
      </p:sp>
    </p:spTree>
    <p:extLst>
      <p:ext uri="{BB962C8B-B14F-4D97-AF65-F5344CB8AC3E}">
        <p14:creationId xmlns:p14="http://schemas.microsoft.com/office/powerpoint/2010/main" val="4046400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135B9B-D141-4644-68C0-8C00FEC9E53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82FCB4E-70C2-D16C-AADB-3548D6141ABE}"/>
              </a:ext>
            </a:extLst>
          </p:cNvPr>
          <p:cNvSpPr>
            <a:spLocks noGrp="1"/>
          </p:cNvSpPr>
          <p:nvPr>
            <p:ph type="title"/>
          </p:nvPr>
        </p:nvSpPr>
        <p:spPr>
          <a:xfrm>
            <a:off x="533400" y="375985"/>
            <a:ext cx="10972800" cy="1066800"/>
          </a:xfrm>
        </p:spPr>
        <p:txBody>
          <a:bodyPr>
            <a:normAutofit/>
          </a:bodyPr>
          <a:lstStyle/>
          <a:p>
            <a:r>
              <a:rPr lang="en-US" b="1" dirty="0"/>
              <a:t>Symbol Exercise </a:t>
            </a:r>
          </a:p>
        </p:txBody>
      </p:sp>
      <p:sp>
        <p:nvSpPr>
          <p:cNvPr id="3" name="Content Placeholder 2">
            <a:extLst>
              <a:ext uri="{FF2B5EF4-FFF2-40B4-BE49-F238E27FC236}">
                <a16:creationId xmlns:a16="http://schemas.microsoft.com/office/drawing/2014/main" id="{7247148F-5F6B-C607-7573-C98B4E60DEA0}"/>
              </a:ext>
            </a:extLst>
          </p:cNvPr>
          <p:cNvSpPr>
            <a:spLocks noGrp="1"/>
          </p:cNvSpPr>
          <p:nvPr>
            <p:ph idx="1"/>
          </p:nvPr>
        </p:nvSpPr>
        <p:spPr>
          <a:xfrm>
            <a:off x="1305068" y="1406033"/>
            <a:ext cx="9330072" cy="4826815"/>
          </a:xfrm>
        </p:spPr>
        <p:txBody>
          <a:bodyPr>
            <a:normAutofit fontScale="70000" lnSpcReduction="20000"/>
          </a:bodyPr>
          <a:lstStyle/>
          <a:p>
            <a:pPr marL="109728" indent="0">
              <a:buNone/>
            </a:pPr>
            <a:endParaRPr lang="en-US" dirty="0"/>
          </a:p>
          <a:p>
            <a:pPr marL="109728" indent="0">
              <a:buNone/>
            </a:pPr>
            <a:r>
              <a:rPr lang="en-US" b="1" dirty="0">
                <a:solidFill>
                  <a:schemeClr val="tx1"/>
                </a:solidFill>
              </a:rPr>
              <a:t>Place the following symbols on your schematic sheet.</a:t>
            </a:r>
          </a:p>
          <a:p>
            <a:pPr marL="109728" indent="0">
              <a:buNone/>
            </a:pPr>
            <a:endParaRPr lang="en-US" b="1" dirty="0">
              <a:solidFill>
                <a:schemeClr val="tx1"/>
              </a:solidFill>
            </a:endParaRPr>
          </a:p>
          <a:p>
            <a:pPr marL="624078" indent="-514350">
              <a:buFont typeface="+mj-lt"/>
              <a:buAutoNum type="arabicPeriod"/>
            </a:pPr>
            <a:r>
              <a:rPr lang="en-US" b="1" dirty="0">
                <a:solidFill>
                  <a:schemeClr val="tx1"/>
                </a:solidFill>
              </a:rPr>
              <a:t>LED</a:t>
            </a:r>
          </a:p>
          <a:p>
            <a:pPr marL="624078" indent="-514350">
              <a:buFont typeface="+mj-lt"/>
              <a:buAutoNum type="arabicPeriod"/>
            </a:pPr>
            <a:r>
              <a:rPr lang="en-US" b="1" dirty="0">
                <a:solidFill>
                  <a:schemeClr val="tx1"/>
                </a:solidFill>
              </a:rPr>
              <a:t>R_US (resistor using US style symbol)</a:t>
            </a:r>
          </a:p>
          <a:p>
            <a:pPr marL="624078" indent="-514350">
              <a:buFont typeface="+mj-lt"/>
              <a:buAutoNum type="arabicPeriod"/>
            </a:pPr>
            <a:r>
              <a:rPr lang="en-US" b="1" dirty="0">
                <a:solidFill>
                  <a:schemeClr val="tx1"/>
                </a:solidFill>
              </a:rPr>
              <a:t>Screw_terminal_01x02</a:t>
            </a:r>
          </a:p>
          <a:p>
            <a:pPr marL="624078" indent="-514350">
              <a:buFont typeface="+mj-lt"/>
              <a:buAutoNum type="arabicPeriod"/>
            </a:pPr>
            <a:r>
              <a:rPr lang="en-US" b="1" dirty="0">
                <a:solidFill>
                  <a:schemeClr val="tx1"/>
                </a:solidFill>
              </a:rPr>
              <a:t>Conn_01x04</a:t>
            </a:r>
          </a:p>
          <a:p>
            <a:pPr marL="624078" indent="-514350">
              <a:buFont typeface="+mj-lt"/>
              <a:buAutoNum type="arabicPeriod"/>
            </a:pPr>
            <a:r>
              <a:rPr lang="en-US" b="1" dirty="0">
                <a:solidFill>
                  <a:schemeClr val="tx1"/>
                </a:solidFill>
              </a:rPr>
              <a:t>Conn_01x03_Pin</a:t>
            </a:r>
          </a:p>
          <a:p>
            <a:pPr marL="624078" indent="-514350">
              <a:buFont typeface="+mj-lt"/>
              <a:buAutoNum type="arabicPeriod"/>
            </a:pPr>
            <a:r>
              <a:rPr lang="en-US" b="1" dirty="0">
                <a:solidFill>
                  <a:schemeClr val="tx1"/>
                </a:solidFill>
              </a:rPr>
              <a:t>Jumper_2_Open</a:t>
            </a:r>
          </a:p>
          <a:p>
            <a:pPr marL="624078" indent="-514350">
              <a:buFont typeface="+mj-lt"/>
              <a:buAutoNum type="arabicPeriod"/>
            </a:pPr>
            <a:r>
              <a:rPr lang="en-US" b="1" dirty="0" err="1">
                <a:solidFill>
                  <a:schemeClr val="tx1"/>
                </a:solidFill>
              </a:rPr>
              <a:t>TestPoint</a:t>
            </a:r>
            <a:endParaRPr lang="en-US" b="1" dirty="0">
              <a:solidFill>
                <a:schemeClr val="tx1"/>
              </a:solidFill>
            </a:endParaRPr>
          </a:p>
          <a:p>
            <a:pPr marL="624078" indent="-514350">
              <a:buFont typeface="+mj-lt"/>
              <a:buAutoNum type="arabicPeriod"/>
            </a:pPr>
            <a:r>
              <a:rPr lang="en-US" b="1" dirty="0">
                <a:solidFill>
                  <a:schemeClr val="tx1"/>
                </a:solidFill>
              </a:rPr>
              <a:t>C (non-polarized capacitor)</a:t>
            </a:r>
          </a:p>
          <a:p>
            <a:pPr marL="624078" indent="-514350">
              <a:buFont typeface="+mj-lt"/>
              <a:buAutoNum type="arabicPeriod"/>
            </a:pPr>
            <a:r>
              <a:rPr lang="en-US" b="1" dirty="0">
                <a:solidFill>
                  <a:schemeClr val="tx1"/>
                </a:solidFill>
              </a:rPr>
              <a:t>GND  </a:t>
            </a:r>
          </a:p>
          <a:p>
            <a:pPr marL="624078" indent="-514350">
              <a:buFont typeface="+mj-lt"/>
              <a:buAutoNum type="arabicPeriod"/>
            </a:pPr>
            <a:r>
              <a:rPr lang="en-US" b="1" dirty="0">
                <a:solidFill>
                  <a:schemeClr val="tx1"/>
                </a:solidFill>
              </a:rPr>
              <a:t>+3.3V</a:t>
            </a:r>
          </a:p>
          <a:p>
            <a:pPr marL="624078" indent="-514350">
              <a:buFont typeface="+mj-lt"/>
              <a:buAutoNum type="arabicPeriod"/>
            </a:pPr>
            <a:r>
              <a:rPr lang="en-US" b="1" dirty="0">
                <a:solidFill>
                  <a:schemeClr val="tx1"/>
                </a:solidFill>
              </a:rPr>
              <a:t>PWR_FLAG</a:t>
            </a:r>
          </a:p>
          <a:p>
            <a:pPr marL="109728" indent="0">
              <a:buNone/>
            </a:pPr>
            <a:endParaRPr lang="en-US" b="1" dirty="0"/>
          </a:p>
          <a:p>
            <a:pPr marL="109728" indent="0">
              <a:buNone/>
            </a:pPr>
            <a:r>
              <a:rPr lang="en-US" b="1" dirty="0"/>
              <a:t> </a:t>
            </a:r>
          </a:p>
          <a:p>
            <a:endParaRPr lang="en-US" dirty="0"/>
          </a:p>
          <a:p>
            <a:endParaRPr lang="en-US" dirty="0"/>
          </a:p>
        </p:txBody>
      </p:sp>
      <p:sp>
        <p:nvSpPr>
          <p:cNvPr id="4" name="Footer Placeholder 3">
            <a:extLst>
              <a:ext uri="{FF2B5EF4-FFF2-40B4-BE49-F238E27FC236}">
                <a16:creationId xmlns:a16="http://schemas.microsoft.com/office/drawing/2014/main" id="{7E4CEF6C-AFB1-D794-533C-4A4E938D0555}"/>
              </a:ext>
            </a:extLst>
          </p:cNvPr>
          <p:cNvSpPr>
            <a:spLocks noGrp="1"/>
          </p:cNvSpPr>
          <p:nvPr>
            <p:ph type="ftr" sz="quarter" idx="11"/>
          </p:nvPr>
        </p:nvSpPr>
        <p:spPr/>
        <p:txBody>
          <a:bodyPr/>
          <a:lstStyle/>
          <a:p>
            <a:r>
              <a:rPr lang="en-US"/>
              <a:t>02/22/2025 - Doug Paradis</a:t>
            </a:r>
            <a:endParaRPr lang="en-US" dirty="0"/>
          </a:p>
        </p:txBody>
      </p:sp>
      <p:sp>
        <p:nvSpPr>
          <p:cNvPr id="5" name="Slide Number Placeholder 4">
            <a:extLst>
              <a:ext uri="{FF2B5EF4-FFF2-40B4-BE49-F238E27FC236}">
                <a16:creationId xmlns:a16="http://schemas.microsoft.com/office/drawing/2014/main" id="{CE43B9FA-2C98-5740-C1C6-4644239F9BD9}"/>
              </a:ext>
            </a:extLst>
          </p:cNvPr>
          <p:cNvSpPr>
            <a:spLocks noGrp="1"/>
          </p:cNvSpPr>
          <p:nvPr>
            <p:ph type="sldNum" sz="quarter" idx="12"/>
          </p:nvPr>
        </p:nvSpPr>
        <p:spPr/>
        <p:txBody>
          <a:bodyPr/>
          <a:lstStyle/>
          <a:p>
            <a:fld id="{401CF334-2D5C-4859-84A6-CA7E6E43FAEB}" type="slidenum">
              <a:rPr lang="en-US" smtClean="0"/>
              <a:t>22</a:t>
            </a:fld>
            <a:endParaRPr lang="en-US" dirty="0"/>
          </a:p>
        </p:txBody>
      </p:sp>
      <p:sp>
        <p:nvSpPr>
          <p:cNvPr id="7" name="Right Brace 6">
            <a:extLst>
              <a:ext uri="{FF2B5EF4-FFF2-40B4-BE49-F238E27FC236}">
                <a16:creationId xmlns:a16="http://schemas.microsoft.com/office/drawing/2014/main" id="{3F67758D-B98E-7CA9-6BDE-F7B5AD3BED3C}"/>
              </a:ext>
            </a:extLst>
          </p:cNvPr>
          <p:cNvSpPr/>
          <p:nvPr/>
        </p:nvSpPr>
        <p:spPr>
          <a:xfrm>
            <a:off x="3589857" y="4605055"/>
            <a:ext cx="838200" cy="692720"/>
          </a:xfrm>
          <a:prstGeom prst="rightBrace">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8" name="TextBox 7">
            <a:extLst>
              <a:ext uri="{FF2B5EF4-FFF2-40B4-BE49-F238E27FC236}">
                <a16:creationId xmlns:a16="http://schemas.microsoft.com/office/drawing/2014/main" id="{36C69E2B-77C3-937A-86AF-397614136A5F}"/>
              </a:ext>
            </a:extLst>
          </p:cNvPr>
          <p:cNvSpPr txBox="1"/>
          <p:nvPr/>
        </p:nvSpPr>
        <p:spPr>
          <a:xfrm>
            <a:off x="4591878" y="4765019"/>
            <a:ext cx="5841214" cy="400110"/>
          </a:xfrm>
          <a:prstGeom prst="rect">
            <a:avLst/>
          </a:prstGeom>
          <a:solidFill>
            <a:schemeClr val="bg1"/>
          </a:solidFill>
        </p:spPr>
        <p:txBody>
          <a:bodyPr wrap="none" rtlCol="0">
            <a:spAutoFit/>
          </a:bodyPr>
          <a:lstStyle/>
          <a:p>
            <a:r>
              <a:rPr lang="en-US" sz="2000" b="1" dirty="0">
                <a:solidFill>
                  <a:srgbClr val="FF0000"/>
                </a:solidFill>
              </a:rPr>
              <a:t>Use the “Add Power” Icon (below the “Add Symbol”).</a:t>
            </a:r>
          </a:p>
        </p:txBody>
      </p:sp>
    </p:spTree>
    <p:extLst>
      <p:ext uri="{BB962C8B-B14F-4D97-AF65-F5344CB8AC3E}">
        <p14:creationId xmlns:p14="http://schemas.microsoft.com/office/powerpoint/2010/main" val="2994096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9B02F3-0AD0-0B0E-1080-706DF5ADA67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543AD64-59DE-7EF2-0426-22EB420C8F07}"/>
              </a:ext>
            </a:extLst>
          </p:cNvPr>
          <p:cNvSpPr>
            <a:spLocks noGrp="1"/>
          </p:cNvSpPr>
          <p:nvPr>
            <p:ph type="title"/>
          </p:nvPr>
        </p:nvSpPr>
        <p:spPr>
          <a:xfrm>
            <a:off x="609600" y="728410"/>
            <a:ext cx="10972800" cy="1066800"/>
          </a:xfrm>
        </p:spPr>
        <p:txBody>
          <a:bodyPr>
            <a:normAutofit/>
          </a:bodyPr>
          <a:lstStyle/>
          <a:p>
            <a:r>
              <a:rPr lang="en-US" b="1" dirty="0"/>
              <a:t>Downloading Some Resources…</a:t>
            </a:r>
          </a:p>
        </p:txBody>
      </p:sp>
      <p:sp>
        <p:nvSpPr>
          <p:cNvPr id="3" name="Content Placeholder 2">
            <a:extLst>
              <a:ext uri="{FF2B5EF4-FFF2-40B4-BE49-F238E27FC236}">
                <a16:creationId xmlns:a16="http://schemas.microsoft.com/office/drawing/2014/main" id="{51E3C9EE-4744-1C9A-3B05-D2B27C1949FD}"/>
              </a:ext>
            </a:extLst>
          </p:cNvPr>
          <p:cNvSpPr>
            <a:spLocks noGrp="1"/>
          </p:cNvSpPr>
          <p:nvPr>
            <p:ph idx="1"/>
          </p:nvPr>
        </p:nvSpPr>
        <p:spPr>
          <a:xfrm>
            <a:off x="944217" y="1958009"/>
            <a:ext cx="9970831" cy="4433647"/>
          </a:xfrm>
        </p:spPr>
        <p:txBody>
          <a:bodyPr>
            <a:normAutofit/>
          </a:bodyPr>
          <a:lstStyle/>
          <a:p>
            <a:pPr marL="109728" indent="0">
              <a:buNone/>
            </a:pPr>
            <a:endParaRPr lang="en-US" dirty="0"/>
          </a:p>
          <a:p>
            <a:r>
              <a:rPr lang="en-US" dirty="0"/>
              <a:t>Go to http:// &lt;link to resources&gt; and download the</a:t>
            </a:r>
            <a:br>
              <a:rPr lang="en-US" dirty="0"/>
            </a:br>
            <a:r>
              <a:rPr lang="en-US" dirty="0"/>
              <a:t>zip file and unzip it. </a:t>
            </a:r>
          </a:p>
          <a:p>
            <a:endParaRPr lang="en-US" dirty="0"/>
          </a:p>
          <a:p>
            <a:r>
              <a:rPr lang="en-US" dirty="0"/>
              <a:t>Open the project file </a:t>
            </a:r>
          </a:p>
        </p:txBody>
      </p:sp>
      <p:sp>
        <p:nvSpPr>
          <p:cNvPr id="4" name="Footer Placeholder 3">
            <a:extLst>
              <a:ext uri="{FF2B5EF4-FFF2-40B4-BE49-F238E27FC236}">
                <a16:creationId xmlns:a16="http://schemas.microsoft.com/office/drawing/2014/main" id="{7131B40D-C654-6637-AFCD-AA02442DF44E}"/>
              </a:ext>
            </a:extLst>
          </p:cNvPr>
          <p:cNvSpPr>
            <a:spLocks noGrp="1"/>
          </p:cNvSpPr>
          <p:nvPr>
            <p:ph type="ftr" sz="quarter" idx="11"/>
          </p:nvPr>
        </p:nvSpPr>
        <p:spPr/>
        <p:txBody>
          <a:bodyPr/>
          <a:lstStyle/>
          <a:p>
            <a:r>
              <a:rPr lang="en-US"/>
              <a:t>02/22/2025 - Doug Paradis</a:t>
            </a:r>
            <a:endParaRPr lang="en-US" dirty="0"/>
          </a:p>
        </p:txBody>
      </p:sp>
      <p:sp>
        <p:nvSpPr>
          <p:cNvPr id="5" name="Slide Number Placeholder 4">
            <a:extLst>
              <a:ext uri="{FF2B5EF4-FFF2-40B4-BE49-F238E27FC236}">
                <a16:creationId xmlns:a16="http://schemas.microsoft.com/office/drawing/2014/main" id="{17292E27-F114-6D6D-B272-63CF4C3C8304}"/>
              </a:ext>
            </a:extLst>
          </p:cNvPr>
          <p:cNvSpPr>
            <a:spLocks noGrp="1"/>
          </p:cNvSpPr>
          <p:nvPr>
            <p:ph type="sldNum" sz="quarter" idx="12"/>
          </p:nvPr>
        </p:nvSpPr>
        <p:spPr/>
        <p:txBody>
          <a:bodyPr/>
          <a:lstStyle/>
          <a:p>
            <a:fld id="{401CF334-2D5C-4859-84A6-CA7E6E43FAEB}" type="slidenum">
              <a:rPr lang="en-US" smtClean="0"/>
              <a:t>23</a:t>
            </a:fld>
            <a:endParaRPr lang="en-US" dirty="0"/>
          </a:p>
        </p:txBody>
      </p:sp>
    </p:spTree>
    <p:extLst>
      <p:ext uri="{BB962C8B-B14F-4D97-AF65-F5344CB8AC3E}">
        <p14:creationId xmlns:p14="http://schemas.microsoft.com/office/powerpoint/2010/main" val="1906537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39449D-F389-A09F-B7C1-3FDCDB9DF78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3A9A0C-10B0-369F-AE8C-08096135D468}"/>
              </a:ext>
            </a:extLst>
          </p:cNvPr>
          <p:cNvSpPr>
            <a:spLocks noGrp="1"/>
          </p:cNvSpPr>
          <p:nvPr>
            <p:ph type="title"/>
          </p:nvPr>
        </p:nvSpPr>
        <p:spPr>
          <a:xfrm>
            <a:off x="609600" y="728410"/>
            <a:ext cx="10972800" cy="1066800"/>
          </a:xfrm>
        </p:spPr>
        <p:txBody>
          <a:bodyPr>
            <a:normAutofit/>
          </a:bodyPr>
          <a:lstStyle/>
          <a:p>
            <a:r>
              <a:rPr lang="en-US" b="1" dirty="0"/>
              <a:t>The New Schematic</a:t>
            </a:r>
          </a:p>
        </p:txBody>
      </p:sp>
      <p:sp>
        <p:nvSpPr>
          <p:cNvPr id="3" name="Content Placeholder 2">
            <a:extLst>
              <a:ext uri="{FF2B5EF4-FFF2-40B4-BE49-F238E27FC236}">
                <a16:creationId xmlns:a16="http://schemas.microsoft.com/office/drawing/2014/main" id="{73817B11-CD10-C289-1AD8-52B0ACDE35B4}"/>
              </a:ext>
            </a:extLst>
          </p:cNvPr>
          <p:cNvSpPr>
            <a:spLocks noGrp="1"/>
          </p:cNvSpPr>
          <p:nvPr>
            <p:ph idx="1"/>
          </p:nvPr>
        </p:nvSpPr>
        <p:spPr>
          <a:xfrm>
            <a:off x="1584976" y="2746343"/>
            <a:ext cx="9330072" cy="1864158"/>
          </a:xfrm>
        </p:spPr>
        <p:txBody>
          <a:bodyPr>
            <a:normAutofit/>
          </a:bodyPr>
          <a:lstStyle/>
          <a:p>
            <a:pPr marL="109728" indent="0">
              <a:buNone/>
            </a:pPr>
            <a:endParaRPr lang="en-US" dirty="0"/>
          </a:p>
          <a:p>
            <a:endParaRPr lang="en-US" dirty="0"/>
          </a:p>
        </p:txBody>
      </p:sp>
      <p:sp>
        <p:nvSpPr>
          <p:cNvPr id="4" name="Footer Placeholder 3">
            <a:extLst>
              <a:ext uri="{FF2B5EF4-FFF2-40B4-BE49-F238E27FC236}">
                <a16:creationId xmlns:a16="http://schemas.microsoft.com/office/drawing/2014/main" id="{C41FD475-53BC-7734-7281-2D21E2E65052}"/>
              </a:ext>
            </a:extLst>
          </p:cNvPr>
          <p:cNvSpPr>
            <a:spLocks noGrp="1"/>
          </p:cNvSpPr>
          <p:nvPr>
            <p:ph type="ftr" sz="quarter" idx="11"/>
          </p:nvPr>
        </p:nvSpPr>
        <p:spPr/>
        <p:txBody>
          <a:bodyPr/>
          <a:lstStyle/>
          <a:p>
            <a:r>
              <a:rPr lang="en-US"/>
              <a:t>02/22/2025 - Doug Paradis</a:t>
            </a:r>
            <a:endParaRPr lang="en-US" dirty="0"/>
          </a:p>
        </p:txBody>
      </p:sp>
      <p:sp>
        <p:nvSpPr>
          <p:cNvPr id="5" name="Slide Number Placeholder 4">
            <a:extLst>
              <a:ext uri="{FF2B5EF4-FFF2-40B4-BE49-F238E27FC236}">
                <a16:creationId xmlns:a16="http://schemas.microsoft.com/office/drawing/2014/main" id="{FFFD9F47-89B8-90BA-BC2C-D33B0B5CEAF6}"/>
              </a:ext>
            </a:extLst>
          </p:cNvPr>
          <p:cNvSpPr>
            <a:spLocks noGrp="1"/>
          </p:cNvSpPr>
          <p:nvPr>
            <p:ph type="sldNum" sz="quarter" idx="12"/>
          </p:nvPr>
        </p:nvSpPr>
        <p:spPr/>
        <p:txBody>
          <a:bodyPr/>
          <a:lstStyle/>
          <a:p>
            <a:fld id="{401CF334-2D5C-4859-84A6-CA7E6E43FAEB}" type="slidenum">
              <a:rPr lang="en-US" smtClean="0"/>
              <a:t>24</a:t>
            </a:fld>
            <a:endParaRPr lang="en-US" dirty="0"/>
          </a:p>
        </p:txBody>
      </p:sp>
      <p:pic>
        <p:nvPicPr>
          <p:cNvPr id="7" name="Picture 6" descr="A close-up of a circuit board&#10;&#10;AI-generated content may be incorrect.">
            <a:extLst>
              <a:ext uri="{FF2B5EF4-FFF2-40B4-BE49-F238E27FC236}">
                <a16:creationId xmlns:a16="http://schemas.microsoft.com/office/drawing/2014/main" id="{3A02D020-767D-5D25-18F3-4576E417FD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6952" y="1600200"/>
            <a:ext cx="9921892" cy="6858000"/>
          </a:xfrm>
          <a:prstGeom prst="rect">
            <a:avLst/>
          </a:prstGeom>
        </p:spPr>
      </p:pic>
      <p:sp>
        <p:nvSpPr>
          <p:cNvPr id="10" name="TextBox 9">
            <a:extLst>
              <a:ext uri="{FF2B5EF4-FFF2-40B4-BE49-F238E27FC236}">
                <a16:creationId xmlns:a16="http://schemas.microsoft.com/office/drawing/2014/main" id="{5D44BD60-C335-3F9A-A8F0-1731DCDE2EA2}"/>
              </a:ext>
            </a:extLst>
          </p:cNvPr>
          <p:cNvSpPr txBox="1"/>
          <p:nvPr/>
        </p:nvSpPr>
        <p:spPr>
          <a:xfrm>
            <a:off x="9188160" y="1010483"/>
            <a:ext cx="2702264" cy="4247317"/>
          </a:xfrm>
          <a:prstGeom prst="rect">
            <a:avLst/>
          </a:prstGeom>
          <a:solidFill>
            <a:schemeClr val="bg1"/>
          </a:solidFill>
        </p:spPr>
        <p:txBody>
          <a:bodyPr wrap="square" rtlCol="0">
            <a:spAutoFit/>
          </a:bodyPr>
          <a:lstStyle/>
          <a:p>
            <a:pPr marL="342900" indent="-342900">
              <a:buAutoNum type="arabicPeriod"/>
            </a:pPr>
            <a:r>
              <a:rPr lang="en-US" b="1" dirty="0">
                <a:solidFill>
                  <a:srgbClr val="FF0000"/>
                </a:solidFill>
              </a:rPr>
              <a:t>Find the ERC icon and</a:t>
            </a:r>
            <a:br>
              <a:rPr lang="en-US" b="1" dirty="0">
                <a:solidFill>
                  <a:srgbClr val="FF0000"/>
                </a:solidFill>
              </a:rPr>
            </a:br>
            <a:r>
              <a:rPr lang="en-US" b="1" dirty="0">
                <a:solidFill>
                  <a:srgbClr val="FF0000"/>
                </a:solidFill>
              </a:rPr>
              <a:t>run ERC.</a:t>
            </a:r>
          </a:p>
          <a:p>
            <a:pPr marL="342900" indent="-342900">
              <a:buAutoNum type="arabicPeriod"/>
            </a:pPr>
            <a:endParaRPr lang="en-US" b="1" dirty="0">
              <a:solidFill>
                <a:srgbClr val="FF0000"/>
              </a:solidFill>
            </a:endParaRPr>
          </a:p>
          <a:p>
            <a:pPr marL="342900" indent="-342900">
              <a:buAutoNum type="arabicPeriod"/>
            </a:pPr>
            <a:r>
              <a:rPr lang="en-US" b="1" dirty="0">
                <a:solidFill>
                  <a:srgbClr val="FF0000"/>
                </a:solidFill>
              </a:rPr>
              <a:t>You should see two</a:t>
            </a:r>
            <a:br>
              <a:rPr lang="en-US" b="1" dirty="0">
                <a:solidFill>
                  <a:srgbClr val="FF0000"/>
                </a:solidFill>
              </a:rPr>
            </a:br>
            <a:r>
              <a:rPr lang="en-US" b="1" dirty="0">
                <a:solidFill>
                  <a:srgbClr val="FF0000"/>
                </a:solidFill>
              </a:rPr>
              <a:t>warnings and one error.</a:t>
            </a:r>
          </a:p>
          <a:p>
            <a:pPr marL="342900" indent="-342900">
              <a:buAutoNum type="arabicPeriod"/>
            </a:pPr>
            <a:endParaRPr lang="en-US" b="1" dirty="0">
              <a:solidFill>
                <a:srgbClr val="FF0000"/>
              </a:solidFill>
            </a:endParaRPr>
          </a:p>
          <a:p>
            <a:pPr marL="342900" indent="-342900">
              <a:buAutoNum type="arabicPeriod"/>
            </a:pPr>
            <a:r>
              <a:rPr lang="en-US" b="1" dirty="0">
                <a:solidFill>
                  <a:srgbClr val="FF0000"/>
                </a:solidFill>
              </a:rPr>
              <a:t>Warnings are marked</a:t>
            </a:r>
            <a:br>
              <a:rPr lang="en-US" b="1" dirty="0">
                <a:solidFill>
                  <a:srgbClr val="FF0000"/>
                </a:solidFill>
              </a:rPr>
            </a:br>
            <a:r>
              <a:rPr lang="en-US" b="1" dirty="0">
                <a:solidFill>
                  <a:srgbClr val="FF0000"/>
                </a:solidFill>
              </a:rPr>
              <a:t>with a yellow arrow and errors are marked with a red arrow.</a:t>
            </a:r>
          </a:p>
          <a:p>
            <a:pPr marL="342900" indent="-342900">
              <a:buAutoNum type="arabicPeriod"/>
            </a:pPr>
            <a:endParaRPr lang="en-US" b="1" dirty="0">
              <a:solidFill>
                <a:srgbClr val="FF0000"/>
              </a:solidFill>
            </a:endParaRPr>
          </a:p>
          <a:p>
            <a:pPr marL="342900" indent="-342900">
              <a:buAutoNum type="arabicPeriod"/>
            </a:pPr>
            <a:r>
              <a:rPr lang="en-US" b="1" dirty="0">
                <a:solidFill>
                  <a:srgbClr val="FF0000"/>
                </a:solidFill>
              </a:rPr>
              <a:t>Fix one warning and the error.</a:t>
            </a:r>
          </a:p>
          <a:p>
            <a:pPr marL="342900" indent="-342900">
              <a:buAutoNum type="arabicPeriod"/>
            </a:pPr>
            <a:endParaRPr lang="en-US" b="1" dirty="0">
              <a:solidFill>
                <a:srgbClr val="FF0000"/>
              </a:solidFill>
            </a:endParaRPr>
          </a:p>
        </p:txBody>
      </p:sp>
      <p:pic>
        <p:nvPicPr>
          <p:cNvPr id="12" name="Picture 11">
            <a:extLst>
              <a:ext uri="{FF2B5EF4-FFF2-40B4-BE49-F238E27FC236}">
                <a16:creationId xmlns:a16="http://schemas.microsoft.com/office/drawing/2014/main" id="{A55831DE-55F1-0C67-1104-EF5E4937CC8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00723" y="1349651"/>
            <a:ext cx="314325" cy="361950"/>
          </a:xfrm>
          <a:prstGeom prst="rect">
            <a:avLst/>
          </a:prstGeom>
        </p:spPr>
      </p:pic>
      <p:sp>
        <p:nvSpPr>
          <p:cNvPr id="13" name="TextBox 12">
            <a:extLst>
              <a:ext uri="{FF2B5EF4-FFF2-40B4-BE49-F238E27FC236}">
                <a16:creationId xmlns:a16="http://schemas.microsoft.com/office/drawing/2014/main" id="{5E0B5D4D-C5B9-A0F9-7B33-853ED19C5103}"/>
              </a:ext>
            </a:extLst>
          </p:cNvPr>
          <p:cNvSpPr txBox="1"/>
          <p:nvPr/>
        </p:nvSpPr>
        <p:spPr>
          <a:xfrm>
            <a:off x="170259" y="7856088"/>
            <a:ext cx="7088672" cy="400110"/>
          </a:xfrm>
          <a:prstGeom prst="rect">
            <a:avLst/>
          </a:prstGeom>
          <a:solidFill>
            <a:schemeClr val="bg1"/>
          </a:solidFill>
        </p:spPr>
        <p:txBody>
          <a:bodyPr wrap="none" rtlCol="0">
            <a:spAutoFit/>
          </a:bodyPr>
          <a:lstStyle/>
          <a:p>
            <a:r>
              <a:rPr lang="en-US" sz="2000" b="1" dirty="0">
                <a:solidFill>
                  <a:srgbClr val="FF0000"/>
                </a:solidFill>
              </a:rPr>
              <a:t>The new project symbol library is “</a:t>
            </a:r>
            <a:r>
              <a:rPr lang="en-US" sz="2000" b="1" dirty="0" err="1">
                <a:solidFill>
                  <a:srgbClr val="FF0000"/>
                </a:solidFill>
              </a:rPr>
              <a:t>Presentation_Proj_Library</a:t>
            </a:r>
            <a:r>
              <a:rPr lang="en-US" sz="2000" b="1" dirty="0">
                <a:solidFill>
                  <a:srgbClr val="FF0000"/>
                </a:solidFill>
              </a:rPr>
              <a:t>”.</a:t>
            </a:r>
          </a:p>
        </p:txBody>
      </p:sp>
    </p:spTree>
    <p:extLst>
      <p:ext uri="{BB962C8B-B14F-4D97-AF65-F5344CB8AC3E}">
        <p14:creationId xmlns:p14="http://schemas.microsoft.com/office/powerpoint/2010/main" val="1429419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147375-C20F-41E8-E8EA-59ECC94B4E8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6BD706-D24C-A944-63C7-71E72D0F5400}"/>
              </a:ext>
            </a:extLst>
          </p:cNvPr>
          <p:cNvSpPr>
            <a:spLocks noGrp="1"/>
          </p:cNvSpPr>
          <p:nvPr>
            <p:ph type="title"/>
          </p:nvPr>
        </p:nvSpPr>
        <p:spPr>
          <a:xfrm>
            <a:off x="609600" y="728410"/>
            <a:ext cx="10972800" cy="1066800"/>
          </a:xfrm>
        </p:spPr>
        <p:txBody>
          <a:bodyPr>
            <a:normAutofit/>
          </a:bodyPr>
          <a:lstStyle/>
          <a:p>
            <a:r>
              <a:rPr lang="en-US" b="1" dirty="0"/>
              <a:t>Exercise Solution…</a:t>
            </a:r>
          </a:p>
        </p:txBody>
      </p:sp>
      <p:sp>
        <p:nvSpPr>
          <p:cNvPr id="3" name="Content Placeholder 2">
            <a:extLst>
              <a:ext uri="{FF2B5EF4-FFF2-40B4-BE49-F238E27FC236}">
                <a16:creationId xmlns:a16="http://schemas.microsoft.com/office/drawing/2014/main" id="{B6336D02-120C-F476-DCCF-3BE68290DC54}"/>
              </a:ext>
            </a:extLst>
          </p:cNvPr>
          <p:cNvSpPr>
            <a:spLocks noGrp="1"/>
          </p:cNvSpPr>
          <p:nvPr>
            <p:ph idx="1"/>
          </p:nvPr>
        </p:nvSpPr>
        <p:spPr>
          <a:xfrm>
            <a:off x="1510477" y="1795210"/>
            <a:ext cx="9330072" cy="4198086"/>
          </a:xfrm>
        </p:spPr>
        <p:txBody>
          <a:bodyPr>
            <a:normAutofit fontScale="92500" lnSpcReduction="10000"/>
          </a:bodyPr>
          <a:lstStyle/>
          <a:p>
            <a:pPr marL="109728" indent="0">
              <a:buNone/>
            </a:pPr>
            <a:r>
              <a:rPr lang="en-US" b="1" dirty="0"/>
              <a:t>The two warnings are:</a:t>
            </a:r>
          </a:p>
          <a:p>
            <a:r>
              <a:rPr lang="en-US" b="1" dirty="0"/>
              <a:t>A modified instance of a connector. This one was done on purpose and is of little consequence.</a:t>
            </a:r>
          </a:p>
          <a:p>
            <a:endParaRPr lang="en-US" b="1" dirty="0"/>
          </a:p>
          <a:p>
            <a:r>
              <a:rPr lang="en-US" b="1" dirty="0"/>
              <a:t>An extra “not-connected” symbol in the C-4 area of the sheet. This is a common extra mouse click type of error. This symbol should be removed.</a:t>
            </a:r>
          </a:p>
          <a:p>
            <a:endParaRPr lang="en-US" b="1" dirty="0"/>
          </a:p>
          <a:p>
            <a:r>
              <a:rPr lang="en-US" b="1" dirty="0"/>
              <a:t>The error is a missing PWR_FLAG on the “</a:t>
            </a:r>
            <a:r>
              <a:rPr lang="en-US" b="1" dirty="0" err="1"/>
              <a:t>Bminus</a:t>
            </a:r>
            <a:r>
              <a:rPr lang="en-US" b="1" dirty="0"/>
              <a:t>” trace, which goes to the V-IN pins to both voltage regulators (GND).</a:t>
            </a:r>
          </a:p>
          <a:p>
            <a:endParaRPr lang="en-US" dirty="0"/>
          </a:p>
          <a:p>
            <a:endParaRPr lang="en-US" dirty="0"/>
          </a:p>
        </p:txBody>
      </p:sp>
      <p:sp>
        <p:nvSpPr>
          <p:cNvPr id="4" name="Footer Placeholder 3">
            <a:extLst>
              <a:ext uri="{FF2B5EF4-FFF2-40B4-BE49-F238E27FC236}">
                <a16:creationId xmlns:a16="http://schemas.microsoft.com/office/drawing/2014/main" id="{B3024B11-4079-9DFA-DA72-CE31297033CD}"/>
              </a:ext>
            </a:extLst>
          </p:cNvPr>
          <p:cNvSpPr>
            <a:spLocks noGrp="1"/>
          </p:cNvSpPr>
          <p:nvPr>
            <p:ph type="ftr" sz="quarter" idx="11"/>
          </p:nvPr>
        </p:nvSpPr>
        <p:spPr/>
        <p:txBody>
          <a:bodyPr/>
          <a:lstStyle/>
          <a:p>
            <a:r>
              <a:rPr lang="en-US"/>
              <a:t>02/22/2025 - Doug Paradis</a:t>
            </a:r>
            <a:endParaRPr lang="en-US" dirty="0"/>
          </a:p>
        </p:txBody>
      </p:sp>
      <p:sp>
        <p:nvSpPr>
          <p:cNvPr id="5" name="Slide Number Placeholder 4">
            <a:extLst>
              <a:ext uri="{FF2B5EF4-FFF2-40B4-BE49-F238E27FC236}">
                <a16:creationId xmlns:a16="http://schemas.microsoft.com/office/drawing/2014/main" id="{C4DC3F04-A021-DB03-CA8A-7A2581B5805B}"/>
              </a:ext>
            </a:extLst>
          </p:cNvPr>
          <p:cNvSpPr>
            <a:spLocks noGrp="1"/>
          </p:cNvSpPr>
          <p:nvPr>
            <p:ph type="sldNum" sz="quarter" idx="12"/>
          </p:nvPr>
        </p:nvSpPr>
        <p:spPr/>
        <p:txBody>
          <a:bodyPr/>
          <a:lstStyle/>
          <a:p>
            <a:fld id="{401CF334-2D5C-4859-84A6-CA7E6E43FAEB}" type="slidenum">
              <a:rPr lang="en-US" smtClean="0"/>
              <a:t>25</a:t>
            </a:fld>
            <a:endParaRPr lang="en-US" dirty="0"/>
          </a:p>
        </p:txBody>
      </p:sp>
    </p:spTree>
    <p:extLst>
      <p:ext uri="{BB962C8B-B14F-4D97-AF65-F5344CB8AC3E}">
        <p14:creationId xmlns:p14="http://schemas.microsoft.com/office/powerpoint/2010/main" val="1378089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D53A37-F297-8DC2-37AD-4563D10F8D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9686543-B8B8-04E9-E7F1-9CC9BF722BE3}"/>
              </a:ext>
            </a:extLst>
          </p:cNvPr>
          <p:cNvSpPr>
            <a:spLocks noGrp="1"/>
          </p:cNvSpPr>
          <p:nvPr>
            <p:ph type="title"/>
          </p:nvPr>
        </p:nvSpPr>
        <p:spPr>
          <a:xfrm>
            <a:off x="609600" y="728410"/>
            <a:ext cx="10972800" cy="1066800"/>
          </a:xfrm>
        </p:spPr>
        <p:txBody>
          <a:bodyPr>
            <a:normAutofit/>
          </a:bodyPr>
          <a:lstStyle/>
          <a:p>
            <a:r>
              <a:rPr lang="en-US" b="1" dirty="0"/>
              <a:t>PWR_FLAGs</a:t>
            </a:r>
          </a:p>
        </p:txBody>
      </p:sp>
      <p:sp>
        <p:nvSpPr>
          <p:cNvPr id="3" name="Content Placeholder 2">
            <a:extLst>
              <a:ext uri="{FF2B5EF4-FFF2-40B4-BE49-F238E27FC236}">
                <a16:creationId xmlns:a16="http://schemas.microsoft.com/office/drawing/2014/main" id="{E06835A0-06D1-78A2-12B0-14255D50BDDE}"/>
              </a:ext>
            </a:extLst>
          </p:cNvPr>
          <p:cNvSpPr>
            <a:spLocks noGrp="1"/>
          </p:cNvSpPr>
          <p:nvPr>
            <p:ph idx="1"/>
          </p:nvPr>
        </p:nvSpPr>
        <p:spPr>
          <a:xfrm>
            <a:off x="1306681" y="1718964"/>
            <a:ext cx="9330072" cy="4410626"/>
          </a:xfrm>
        </p:spPr>
        <p:txBody>
          <a:bodyPr>
            <a:normAutofit fontScale="92500" lnSpcReduction="20000"/>
          </a:bodyPr>
          <a:lstStyle/>
          <a:p>
            <a:pPr marL="109728" indent="0">
              <a:buNone/>
            </a:pPr>
            <a:endParaRPr lang="en-US" dirty="0"/>
          </a:p>
          <a:p>
            <a:r>
              <a:rPr lang="en-US" dirty="0">
                <a:solidFill>
                  <a:schemeClr val="tx1"/>
                </a:solidFill>
              </a:rPr>
              <a:t>PWR_FLAGs are used by KiCad as a way to tell the ERC that </a:t>
            </a:r>
            <a:br>
              <a:rPr lang="en-US" dirty="0">
                <a:solidFill>
                  <a:schemeClr val="tx1"/>
                </a:solidFill>
              </a:rPr>
            </a:br>
            <a:r>
              <a:rPr lang="en-US" dirty="0">
                <a:solidFill>
                  <a:schemeClr val="tx1"/>
                </a:solidFill>
              </a:rPr>
              <a:t>power nets are connected to a power source when there is no explicit power source.</a:t>
            </a:r>
          </a:p>
          <a:p>
            <a:endParaRPr lang="en-US" dirty="0">
              <a:solidFill>
                <a:schemeClr val="tx1"/>
              </a:solidFill>
            </a:endParaRPr>
          </a:p>
          <a:p>
            <a:r>
              <a:rPr lang="en-US" dirty="0">
                <a:solidFill>
                  <a:schemeClr val="tx1"/>
                </a:solidFill>
              </a:rPr>
              <a:t> The most common situation is an external battery being connected to a voltage regulator through a connector.</a:t>
            </a:r>
          </a:p>
          <a:p>
            <a:endParaRPr lang="en-US" dirty="0">
              <a:solidFill>
                <a:schemeClr val="tx1"/>
              </a:solidFill>
            </a:endParaRPr>
          </a:p>
          <a:p>
            <a:r>
              <a:rPr lang="en-US" dirty="0">
                <a:solidFill>
                  <a:schemeClr val="tx1"/>
                </a:solidFill>
              </a:rPr>
              <a:t>Power Input type pins must be connected to a Power Output type pin. The pins on a connector are Passive.</a:t>
            </a:r>
          </a:p>
          <a:p>
            <a:endParaRPr lang="en-US" dirty="0">
              <a:solidFill>
                <a:schemeClr val="tx1"/>
              </a:solidFill>
            </a:endParaRPr>
          </a:p>
          <a:p>
            <a:r>
              <a:rPr lang="en-US" dirty="0">
                <a:solidFill>
                  <a:schemeClr val="tx1"/>
                </a:solidFill>
              </a:rPr>
              <a:t>PWR_FLAG symbol is found in the Add Power symbols.</a:t>
            </a:r>
          </a:p>
        </p:txBody>
      </p:sp>
      <p:sp>
        <p:nvSpPr>
          <p:cNvPr id="4" name="Footer Placeholder 3">
            <a:extLst>
              <a:ext uri="{FF2B5EF4-FFF2-40B4-BE49-F238E27FC236}">
                <a16:creationId xmlns:a16="http://schemas.microsoft.com/office/drawing/2014/main" id="{9045223F-5351-7B94-D82F-FF6235748D78}"/>
              </a:ext>
            </a:extLst>
          </p:cNvPr>
          <p:cNvSpPr>
            <a:spLocks noGrp="1"/>
          </p:cNvSpPr>
          <p:nvPr>
            <p:ph type="ftr" sz="quarter" idx="11"/>
          </p:nvPr>
        </p:nvSpPr>
        <p:spPr/>
        <p:txBody>
          <a:bodyPr/>
          <a:lstStyle/>
          <a:p>
            <a:r>
              <a:rPr lang="en-US"/>
              <a:t>02/22/2025 - Doug Paradis</a:t>
            </a:r>
            <a:endParaRPr lang="en-US" dirty="0"/>
          </a:p>
        </p:txBody>
      </p:sp>
      <p:sp>
        <p:nvSpPr>
          <p:cNvPr id="5" name="Slide Number Placeholder 4">
            <a:extLst>
              <a:ext uri="{FF2B5EF4-FFF2-40B4-BE49-F238E27FC236}">
                <a16:creationId xmlns:a16="http://schemas.microsoft.com/office/drawing/2014/main" id="{CDE91CC1-DB29-4947-0732-BA9C24FC07DD}"/>
              </a:ext>
            </a:extLst>
          </p:cNvPr>
          <p:cNvSpPr>
            <a:spLocks noGrp="1"/>
          </p:cNvSpPr>
          <p:nvPr>
            <p:ph type="sldNum" sz="quarter" idx="12"/>
          </p:nvPr>
        </p:nvSpPr>
        <p:spPr/>
        <p:txBody>
          <a:bodyPr/>
          <a:lstStyle/>
          <a:p>
            <a:fld id="{401CF334-2D5C-4859-84A6-CA7E6E43FAEB}" type="slidenum">
              <a:rPr lang="en-US" smtClean="0"/>
              <a:t>26</a:t>
            </a:fld>
            <a:endParaRPr lang="en-US" dirty="0"/>
          </a:p>
        </p:txBody>
      </p:sp>
    </p:spTree>
    <p:extLst>
      <p:ext uri="{BB962C8B-B14F-4D97-AF65-F5344CB8AC3E}">
        <p14:creationId xmlns:p14="http://schemas.microsoft.com/office/powerpoint/2010/main" val="931998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A8E869-301D-F59F-8012-42EA5120C03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6FDA6DE-2645-82DE-DA7C-A99A3A02FDEA}"/>
              </a:ext>
            </a:extLst>
          </p:cNvPr>
          <p:cNvSpPr>
            <a:spLocks noGrp="1"/>
          </p:cNvSpPr>
          <p:nvPr>
            <p:ph type="title"/>
          </p:nvPr>
        </p:nvSpPr>
        <p:spPr>
          <a:xfrm>
            <a:off x="500270" y="321366"/>
            <a:ext cx="10972800" cy="1066800"/>
          </a:xfrm>
        </p:spPr>
        <p:txBody>
          <a:bodyPr>
            <a:normAutofit/>
          </a:bodyPr>
          <a:lstStyle/>
          <a:p>
            <a:r>
              <a:rPr lang="en-US" b="1" dirty="0"/>
              <a:t>Net Classes</a:t>
            </a:r>
          </a:p>
        </p:txBody>
      </p:sp>
      <p:sp>
        <p:nvSpPr>
          <p:cNvPr id="3" name="Content Placeholder 2">
            <a:extLst>
              <a:ext uri="{FF2B5EF4-FFF2-40B4-BE49-F238E27FC236}">
                <a16:creationId xmlns:a16="http://schemas.microsoft.com/office/drawing/2014/main" id="{C0B2FF26-E500-8B7E-2572-077BAEA8BEEF}"/>
              </a:ext>
            </a:extLst>
          </p:cNvPr>
          <p:cNvSpPr>
            <a:spLocks noGrp="1"/>
          </p:cNvSpPr>
          <p:nvPr>
            <p:ph idx="1"/>
          </p:nvPr>
        </p:nvSpPr>
        <p:spPr>
          <a:xfrm>
            <a:off x="1210602" y="1198861"/>
            <a:ext cx="10371798" cy="4208025"/>
          </a:xfrm>
        </p:spPr>
        <p:txBody>
          <a:bodyPr>
            <a:normAutofit fontScale="92500" lnSpcReduction="10000"/>
          </a:bodyPr>
          <a:lstStyle/>
          <a:p>
            <a:pPr marL="109728" indent="0">
              <a:buNone/>
            </a:pPr>
            <a:r>
              <a:rPr lang="en-US" b="1" dirty="0"/>
              <a:t>Q: </a:t>
            </a:r>
            <a:r>
              <a:rPr lang="en-US" b="1" dirty="0">
                <a:solidFill>
                  <a:schemeClr val="tx1"/>
                </a:solidFill>
              </a:rPr>
              <a:t>What is a “net” vs. a “trace”? </a:t>
            </a:r>
          </a:p>
          <a:p>
            <a:pPr marL="109728" indent="0">
              <a:buNone/>
            </a:pPr>
            <a:r>
              <a:rPr lang="en-US" b="1" dirty="0"/>
              <a:t>  </a:t>
            </a:r>
            <a:br>
              <a:rPr lang="en-US" b="1" dirty="0"/>
            </a:br>
            <a:r>
              <a:rPr lang="en-US" b="1" dirty="0"/>
              <a:t>A: </a:t>
            </a:r>
            <a:r>
              <a:rPr lang="en-US" b="1" dirty="0">
                <a:solidFill>
                  <a:srgbClr val="001D35"/>
                </a:solidFill>
              </a:rPr>
              <a:t>A </a:t>
            </a:r>
            <a:r>
              <a:rPr lang="en-US" b="1" i="0" dirty="0">
                <a:solidFill>
                  <a:srgbClr val="001D35"/>
                </a:solidFill>
                <a:effectLst/>
              </a:rPr>
              <a:t>"net" is not the same as a "trace," but rather a "net" represents a group of connected components on a circuit board, while a "trace" is the physical copper line on the PCB that connects those components within a specific net; essentially, a net is the logical connection, and a trace is the physical manifestation of that connection on the PCB. </a:t>
            </a:r>
          </a:p>
          <a:p>
            <a:pPr marL="109728" indent="0">
              <a:buNone/>
            </a:pPr>
            <a:endParaRPr lang="en-US" b="1" dirty="0">
              <a:solidFill>
                <a:srgbClr val="001D35"/>
              </a:solidFill>
            </a:endParaRPr>
          </a:p>
          <a:p>
            <a:pPr marL="109728" indent="0">
              <a:buNone/>
            </a:pPr>
            <a:r>
              <a:rPr lang="en-US" b="1" dirty="0">
                <a:solidFill>
                  <a:srgbClr val="001D35"/>
                </a:solidFill>
              </a:rPr>
              <a:t>For example, A net consisting of +3.3V would be all the connections of +3.3V, where a connection between the +3.3V regulator and a sensor would be a trace. </a:t>
            </a:r>
            <a:endParaRPr lang="en-US" b="1" dirty="0">
              <a:solidFill>
                <a:schemeClr val="tx1"/>
              </a:solidFill>
            </a:endParaRPr>
          </a:p>
          <a:p>
            <a:endParaRPr lang="en-US" dirty="0"/>
          </a:p>
        </p:txBody>
      </p:sp>
      <p:sp>
        <p:nvSpPr>
          <p:cNvPr id="4" name="Footer Placeholder 3">
            <a:extLst>
              <a:ext uri="{FF2B5EF4-FFF2-40B4-BE49-F238E27FC236}">
                <a16:creationId xmlns:a16="http://schemas.microsoft.com/office/drawing/2014/main" id="{B6868E7B-6F79-6071-9EEC-5FDD060E18CC}"/>
              </a:ext>
            </a:extLst>
          </p:cNvPr>
          <p:cNvSpPr>
            <a:spLocks noGrp="1"/>
          </p:cNvSpPr>
          <p:nvPr>
            <p:ph type="ftr" sz="quarter" idx="11"/>
          </p:nvPr>
        </p:nvSpPr>
        <p:spPr/>
        <p:txBody>
          <a:bodyPr/>
          <a:lstStyle/>
          <a:p>
            <a:r>
              <a:rPr lang="en-US"/>
              <a:t>02/22/2025 - Doug Paradis</a:t>
            </a:r>
            <a:endParaRPr lang="en-US" dirty="0"/>
          </a:p>
        </p:txBody>
      </p:sp>
      <p:sp>
        <p:nvSpPr>
          <p:cNvPr id="5" name="Slide Number Placeholder 4">
            <a:extLst>
              <a:ext uri="{FF2B5EF4-FFF2-40B4-BE49-F238E27FC236}">
                <a16:creationId xmlns:a16="http://schemas.microsoft.com/office/drawing/2014/main" id="{249C9FA0-3935-42D8-A9B5-5EBD29BAC389}"/>
              </a:ext>
            </a:extLst>
          </p:cNvPr>
          <p:cNvSpPr>
            <a:spLocks noGrp="1"/>
          </p:cNvSpPr>
          <p:nvPr>
            <p:ph type="sldNum" sz="quarter" idx="12"/>
          </p:nvPr>
        </p:nvSpPr>
        <p:spPr/>
        <p:txBody>
          <a:bodyPr/>
          <a:lstStyle/>
          <a:p>
            <a:fld id="{401CF334-2D5C-4859-84A6-CA7E6E43FAEB}" type="slidenum">
              <a:rPr lang="en-US" smtClean="0"/>
              <a:t>27</a:t>
            </a:fld>
            <a:endParaRPr lang="en-US" dirty="0"/>
          </a:p>
        </p:txBody>
      </p:sp>
    </p:spTree>
    <p:extLst>
      <p:ext uri="{BB962C8B-B14F-4D97-AF65-F5344CB8AC3E}">
        <p14:creationId xmlns:p14="http://schemas.microsoft.com/office/powerpoint/2010/main" val="6350207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17D64F-9E58-791B-FB66-BFF0CB44AF9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BC60F09-DBE4-9851-A543-F1C7C79F407F}"/>
              </a:ext>
            </a:extLst>
          </p:cNvPr>
          <p:cNvSpPr>
            <a:spLocks noGrp="1"/>
          </p:cNvSpPr>
          <p:nvPr>
            <p:ph type="title"/>
          </p:nvPr>
        </p:nvSpPr>
        <p:spPr>
          <a:xfrm>
            <a:off x="609600" y="728410"/>
            <a:ext cx="10972800" cy="1066800"/>
          </a:xfrm>
        </p:spPr>
        <p:txBody>
          <a:bodyPr>
            <a:normAutofit/>
          </a:bodyPr>
          <a:lstStyle/>
          <a:p>
            <a:r>
              <a:rPr lang="en-US" b="1" dirty="0"/>
              <a:t>Net Classes</a:t>
            </a:r>
          </a:p>
        </p:txBody>
      </p:sp>
      <p:sp>
        <p:nvSpPr>
          <p:cNvPr id="3" name="Content Placeholder 2">
            <a:extLst>
              <a:ext uri="{FF2B5EF4-FFF2-40B4-BE49-F238E27FC236}">
                <a16:creationId xmlns:a16="http://schemas.microsoft.com/office/drawing/2014/main" id="{1CF459CF-F667-2AA9-A8D3-C3B2B3140EE8}"/>
              </a:ext>
            </a:extLst>
          </p:cNvPr>
          <p:cNvSpPr>
            <a:spLocks noGrp="1"/>
          </p:cNvSpPr>
          <p:nvPr>
            <p:ph idx="1"/>
          </p:nvPr>
        </p:nvSpPr>
        <p:spPr>
          <a:xfrm>
            <a:off x="1346437" y="1795209"/>
            <a:ext cx="10371798" cy="4208025"/>
          </a:xfrm>
        </p:spPr>
        <p:txBody>
          <a:bodyPr>
            <a:normAutofit/>
          </a:bodyPr>
          <a:lstStyle/>
          <a:p>
            <a:pPr marL="109728" indent="0">
              <a:buNone/>
            </a:pPr>
            <a:r>
              <a:rPr lang="en-US" b="1" dirty="0"/>
              <a:t>Q: </a:t>
            </a:r>
            <a:r>
              <a:rPr lang="en-US" b="1" dirty="0">
                <a:solidFill>
                  <a:schemeClr val="tx1"/>
                </a:solidFill>
              </a:rPr>
              <a:t>What if I want different traces to be different design rules? </a:t>
            </a:r>
          </a:p>
          <a:p>
            <a:pPr marL="109728" indent="0">
              <a:buNone/>
            </a:pPr>
            <a:r>
              <a:rPr lang="en-US" b="1" dirty="0"/>
              <a:t>  </a:t>
            </a:r>
            <a:br>
              <a:rPr lang="en-US" b="1" dirty="0"/>
            </a:br>
            <a:r>
              <a:rPr lang="en-US" b="1" dirty="0"/>
              <a:t>A: </a:t>
            </a:r>
            <a:r>
              <a:rPr lang="en-US" b="1" dirty="0" err="1">
                <a:solidFill>
                  <a:schemeClr val="tx1"/>
                </a:solidFill>
              </a:rPr>
              <a:t>Netclasses</a:t>
            </a:r>
            <a:endParaRPr lang="en-US" b="1" dirty="0">
              <a:solidFill>
                <a:schemeClr val="tx1"/>
              </a:solidFill>
            </a:endParaRPr>
          </a:p>
          <a:p>
            <a:pPr marL="109728" indent="0">
              <a:buNone/>
            </a:pPr>
            <a:endParaRPr lang="en-US" b="1" dirty="0">
              <a:solidFill>
                <a:schemeClr val="tx1"/>
              </a:solidFill>
            </a:endParaRPr>
          </a:p>
          <a:p>
            <a:pPr marL="109728" indent="0">
              <a:buNone/>
            </a:pPr>
            <a:r>
              <a:rPr lang="en-US" b="1" i="0" dirty="0">
                <a:solidFill>
                  <a:schemeClr val="tx1"/>
                </a:solidFill>
                <a:effectLst/>
              </a:rPr>
              <a:t>Net </a:t>
            </a:r>
            <a:r>
              <a:rPr lang="en-US" b="1" dirty="0">
                <a:solidFill>
                  <a:schemeClr val="tx1"/>
                </a:solidFill>
              </a:rPr>
              <a:t>C</a:t>
            </a:r>
            <a:r>
              <a:rPr lang="en-US" b="1" i="0" dirty="0">
                <a:solidFill>
                  <a:schemeClr val="tx1"/>
                </a:solidFill>
                <a:effectLst/>
              </a:rPr>
              <a:t>lasses are groups of nets that can be assigned </a:t>
            </a:r>
            <a:r>
              <a:rPr lang="en-US" b="1" i="0" dirty="0">
                <a:solidFill>
                  <a:srgbClr val="FF0000"/>
                </a:solidFill>
                <a:effectLst/>
              </a:rPr>
              <a:t>design rules (for the PCB)</a:t>
            </a:r>
            <a:r>
              <a:rPr lang="en-US" b="1" i="0" dirty="0">
                <a:solidFill>
                  <a:schemeClr val="tx1"/>
                </a:solidFill>
                <a:effectLst/>
              </a:rPr>
              <a:t> and </a:t>
            </a:r>
            <a:r>
              <a:rPr lang="en-US" b="1" i="0" dirty="0">
                <a:solidFill>
                  <a:srgbClr val="FF0000"/>
                </a:solidFill>
                <a:effectLst/>
              </a:rPr>
              <a:t>graphical properties (for the schematic</a:t>
            </a:r>
            <a:r>
              <a:rPr lang="en-US" b="1" i="0" dirty="0">
                <a:solidFill>
                  <a:schemeClr val="tx1"/>
                </a:solidFill>
                <a:effectLst/>
              </a:rPr>
              <a:t>). In KiCad, each net is part of exactly one net class. If you do not add a net to a specific class, it will be part of the Default class, which always exists.</a:t>
            </a:r>
            <a:endParaRPr lang="en-US" b="1" dirty="0">
              <a:solidFill>
                <a:schemeClr val="tx1"/>
              </a:solidFill>
            </a:endParaRPr>
          </a:p>
          <a:p>
            <a:pPr marL="109728" indent="0">
              <a:buNone/>
            </a:pPr>
            <a:endParaRPr lang="en-US" b="1" dirty="0">
              <a:solidFill>
                <a:schemeClr val="tx1"/>
              </a:solidFill>
            </a:endParaRPr>
          </a:p>
          <a:p>
            <a:pPr marL="109728" indent="0">
              <a:buNone/>
            </a:pPr>
            <a:endParaRPr lang="en-US" dirty="0">
              <a:solidFill>
                <a:schemeClr val="tx1"/>
              </a:solidFill>
            </a:endParaRPr>
          </a:p>
          <a:p>
            <a:endParaRPr lang="en-US" dirty="0"/>
          </a:p>
        </p:txBody>
      </p:sp>
      <p:sp>
        <p:nvSpPr>
          <p:cNvPr id="4" name="Footer Placeholder 3">
            <a:extLst>
              <a:ext uri="{FF2B5EF4-FFF2-40B4-BE49-F238E27FC236}">
                <a16:creationId xmlns:a16="http://schemas.microsoft.com/office/drawing/2014/main" id="{FB0360D4-ADF0-4350-E3BB-82A2334BE523}"/>
              </a:ext>
            </a:extLst>
          </p:cNvPr>
          <p:cNvSpPr>
            <a:spLocks noGrp="1"/>
          </p:cNvSpPr>
          <p:nvPr>
            <p:ph type="ftr" sz="quarter" idx="11"/>
          </p:nvPr>
        </p:nvSpPr>
        <p:spPr/>
        <p:txBody>
          <a:bodyPr/>
          <a:lstStyle/>
          <a:p>
            <a:r>
              <a:rPr lang="en-US"/>
              <a:t>02/22/2025 - Doug Paradis</a:t>
            </a:r>
            <a:endParaRPr lang="en-US" dirty="0"/>
          </a:p>
        </p:txBody>
      </p:sp>
      <p:sp>
        <p:nvSpPr>
          <p:cNvPr id="5" name="Slide Number Placeholder 4">
            <a:extLst>
              <a:ext uri="{FF2B5EF4-FFF2-40B4-BE49-F238E27FC236}">
                <a16:creationId xmlns:a16="http://schemas.microsoft.com/office/drawing/2014/main" id="{AC066FB8-B1DA-2770-4330-1B99D9D2BAD9}"/>
              </a:ext>
            </a:extLst>
          </p:cNvPr>
          <p:cNvSpPr>
            <a:spLocks noGrp="1"/>
          </p:cNvSpPr>
          <p:nvPr>
            <p:ph type="sldNum" sz="quarter" idx="12"/>
          </p:nvPr>
        </p:nvSpPr>
        <p:spPr/>
        <p:txBody>
          <a:bodyPr/>
          <a:lstStyle/>
          <a:p>
            <a:fld id="{401CF334-2D5C-4859-84A6-CA7E6E43FAEB}" type="slidenum">
              <a:rPr lang="en-US" smtClean="0"/>
              <a:t>28</a:t>
            </a:fld>
            <a:endParaRPr lang="en-US" dirty="0"/>
          </a:p>
        </p:txBody>
      </p:sp>
    </p:spTree>
    <p:extLst>
      <p:ext uri="{BB962C8B-B14F-4D97-AF65-F5344CB8AC3E}">
        <p14:creationId xmlns:p14="http://schemas.microsoft.com/office/powerpoint/2010/main" val="1817845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8AF0AB-A5A9-C07B-E655-20EB02D50AA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4C003AA-5CDB-98E8-D8BB-9DA1DB45CA08}"/>
              </a:ext>
            </a:extLst>
          </p:cNvPr>
          <p:cNvSpPr>
            <a:spLocks noGrp="1"/>
          </p:cNvSpPr>
          <p:nvPr>
            <p:ph type="title"/>
          </p:nvPr>
        </p:nvSpPr>
        <p:spPr>
          <a:xfrm>
            <a:off x="609600" y="728410"/>
            <a:ext cx="10972800" cy="1066800"/>
          </a:xfrm>
        </p:spPr>
        <p:txBody>
          <a:bodyPr>
            <a:normAutofit/>
          </a:bodyPr>
          <a:lstStyle/>
          <a:p>
            <a:r>
              <a:rPr lang="en-US" b="1" dirty="0"/>
              <a:t>Trace Width vs. Current </a:t>
            </a:r>
          </a:p>
        </p:txBody>
      </p:sp>
      <p:sp>
        <p:nvSpPr>
          <p:cNvPr id="4" name="Footer Placeholder 3">
            <a:extLst>
              <a:ext uri="{FF2B5EF4-FFF2-40B4-BE49-F238E27FC236}">
                <a16:creationId xmlns:a16="http://schemas.microsoft.com/office/drawing/2014/main" id="{F752E204-BADD-56AC-57E3-EB400D7B1A85}"/>
              </a:ext>
            </a:extLst>
          </p:cNvPr>
          <p:cNvSpPr>
            <a:spLocks noGrp="1"/>
          </p:cNvSpPr>
          <p:nvPr>
            <p:ph type="ftr" sz="quarter" idx="11"/>
          </p:nvPr>
        </p:nvSpPr>
        <p:spPr/>
        <p:txBody>
          <a:bodyPr/>
          <a:lstStyle/>
          <a:p>
            <a:r>
              <a:rPr lang="en-US"/>
              <a:t>02/22/2025 - Doug Paradis</a:t>
            </a:r>
            <a:endParaRPr lang="en-US" dirty="0"/>
          </a:p>
        </p:txBody>
      </p:sp>
      <p:sp>
        <p:nvSpPr>
          <p:cNvPr id="5" name="Slide Number Placeholder 4">
            <a:extLst>
              <a:ext uri="{FF2B5EF4-FFF2-40B4-BE49-F238E27FC236}">
                <a16:creationId xmlns:a16="http://schemas.microsoft.com/office/drawing/2014/main" id="{437B3087-E4C3-FE17-7646-1D8DAF1B7872}"/>
              </a:ext>
            </a:extLst>
          </p:cNvPr>
          <p:cNvSpPr>
            <a:spLocks noGrp="1"/>
          </p:cNvSpPr>
          <p:nvPr>
            <p:ph type="sldNum" sz="quarter" idx="12"/>
          </p:nvPr>
        </p:nvSpPr>
        <p:spPr/>
        <p:txBody>
          <a:bodyPr/>
          <a:lstStyle/>
          <a:p>
            <a:fld id="{401CF334-2D5C-4859-84A6-CA7E6E43FAEB}" type="slidenum">
              <a:rPr lang="en-US" smtClean="0"/>
              <a:t>29</a:t>
            </a:fld>
            <a:endParaRPr lang="en-US" dirty="0"/>
          </a:p>
        </p:txBody>
      </p:sp>
      <p:pic>
        <p:nvPicPr>
          <p:cNvPr id="9" name="Picture 8" descr="A table with numbers and a black text&#10;&#10;AI-generated content may be incorrect.">
            <a:extLst>
              <a:ext uri="{FF2B5EF4-FFF2-40B4-BE49-F238E27FC236}">
                <a16:creationId xmlns:a16="http://schemas.microsoft.com/office/drawing/2014/main" id="{1460604E-40BD-43A1-8AD5-8905F50294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2055" y="1922791"/>
            <a:ext cx="5334000" cy="4341283"/>
          </a:xfrm>
          <a:prstGeom prst="rect">
            <a:avLst/>
          </a:prstGeom>
        </p:spPr>
      </p:pic>
      <p:sp>
        <p:nvSpPr>
          <p:cNvPr id="10" name="TextBox 9">
            <a:extLst>
              <a:ext uri="{FF2B5EF4-FFF2-40B4-BE49-F238E27FC236}">
                <a16:creationId xmlns:a16="http://schemas.microsoft.com/office/drawing/2014/main" id="{A4DE81B4-54E7-CAEB-3CCC-2C3C1985039E}"/>
              </a:ext>
            </a:extLst>
          </p:cNvPr>
          <p:cNvSpPr txBox="1"/>
          <p:nvPr/>
        </p:nvSpPr>
        <p:spPr>
          <a:xfrm>
            <a:off x="7120368" y="1696283"/>
            <a:ext cx="4652531" cy="1477328"/>
          </a:xfrm>
          <a:prstGeom prst="rect">
            <a:avLst/>
          </a:prstGeom>
          <a:solidFill>
            <a:schemeClr val="bg1"/>
          </a:solidFill>
        </p:spPr>
        <p:txBody>
          <a:bodyPr wrap="square" rtlCol="0">
            <a:spAutoFit/>
          </a:bodyPr>
          <a:lstStyle/>
          <a:p>
            <a:r>
              <a:rPr lang="en-US" b="1" dirty="0">
                <a:solidFill>
                  <a:srgbClr val="FF0000"/>
                </a:solidFill>
              </a:rPr>
              <a:t>We need to add a few </a:t>
            </a:r>
            <a:r>
              <a:rPr lang="en-US" b="1" dirty="0" err="1">
                <a:solidFill>
                  <a:srgbClr val="FF0000"/>
                </a:solidFill>
              </a:rPr>
              <a:t>netclasses</a:t>
            </a:r>
            <a:r>
              <a:rPr lang="en-US" b="1" dirty="0">
                <a:solidFill>
                  <a:srgbClr val="FF0000"/>
                </a:solidFill>
              </a:rPr>
              <a:t>:</a:t>
            </a:r>
          </a:p>
          <a:p>
            <a:pPr marL="342900" indent="-342900">
              <a:buFont typeface="+mj-lt"/>
              <a:buAutoNum type="arabicPeriod"/>
            </a:pPr>
            <a:r>
              <a:rPr lang="en-US" b="1" dirty="0">
                <a:solidFill>
                  <a:srgbClr val="FF0000"/>
                </a:solidFill>
              </a:rPr>
              <a:t>Battery traces (PCB and </a:t>
            </a:r>
            <a:r>
              <a:rPr lang="en-US" b="1" dirty="0" err="1">
                <a:solidFill>
                  <a:srgbClr val="FF0000"/>
                </a:solidFill>
              </a:rPr>
              <a:t>Mtr</a:t>
            </a:r>
            <a:r>
              <a:rPr lang="en-US" b="1" dirty="0">
                <a:solidFill>
                  <a:srgbClr val="FF0000"/>
                </a:solidFill>
              </a:rPr>
              <a:t> Controller)</a:t>
            </a:r>
          </a:p>
          <a:p>
            <a:pPr marL="342900" indent="-342900">
              <a:buFont typeface="+mj-lt"/>
              <a:buAutoNum type="arabicPeriod"/>
            </a:pPr>
            <a:r>
              <a:rPr lang="en-US" b="1" dirty="0">
                <a:solidFill>
                  <a:srgbClr val="FF0000"/>
                </a:solidFill>
              </a:rPr>
              <a:t>Motor power outputs</a:t>
            </a:r>
          </a:p>
          <a:p>
            <a:pPr marL="342900" indent="-342900">
              <a:buFont typeface="+mj-lt"/>
              <a:buAutoNum type="arabicPeriod"/>
            </a:pPr>
            <a:r>
              <a:rPr lang="en-US" b="1" dirty="0">
                <a:solidFill>
                  <a:srgbClr val="FF0000"/>
                </a:solidFill>
              </a:rPr>
              <a:t>3.3V and 5V</a:t>
            </a:r>
          </a:p>
          <a:p>
            <a:pPr marL="342900" indent="-342900">
              <a:buFont typeface="+mj-lt"/>
              <a:buAutoNum type="arabicPeriod"/>
            </a:pPr>
            <a:r>
              <a:rPr lang="en-US" b="1" dirty="0">
                <a:solidFill>
                  <a:srgbClr val="FF0000"/>
                </a:solidFill>
              </a:rPr>
              <a:t>GND</a:t>
            </a:r>
          </a:p>
        </p:txBody>
      </p:sp>
      <p:sp>
        <p:nvSpPr>
          <p:cNvPr id="12" name="TextBox 11">
            <a:extLst>
              <a:ext uri="{FF2B5EF4-FFF2-40B4-BE49-F238E27FC236}">
                <a16:creationId xmlns:a16="http://schemas.microsoft.com/office/drawing/2014/main" id="{8CD0644E-4939-56F3-BD39-4569452A5298}"/>
              </a:ext>
            </a:extLst>
          </p:cNvPr>
          <p:cNvSpPr txBox="1"/>
          <p:nvPr/>
        </p:nvSpPr>
        <p:spPr>
          <a:xfrm>
            <a:off x="1033020" y="3554489"/>
            <a:ext cx="301686" cy="369332"/>
          </a:xfrm>
          <a:prstGeom prst="rect">
            <a:avLst/>
          </a:prstGeom>
          <a:noFill/>
        </p:spPr>
        <p:txBody>
          <a:bodyPr wrap="none" rtlCol="0">
            <a:spAutoFit/>
          </a:bodyPr>
          <a:lstStyle/>
          <a:p>
            <a:r>
              <a:rPr lang="en-US" b="1" dirty="0">
                <a:solidFill>
                  <a:srgbClr val="FF0000"/>
                </a:solidFill>
              </a:rPr>
              <a:t>3</a:t>
            </a:r>
          </a:p>
        </p:txBody>
      </p:sp>
      <p:sp>
        <p:nvSpPr>
          <p:cNvPr id="14" name="TextBox 13">
            <a:extLst>
              <a:ext uri="{FF2B5EF4-FFF2-40B4-BE49-F238E27FC236}">
                <a16:creationId xmlns:a16="http://schemas.microsoft.com/office/drawing/2014/main" id="{E86CA134-932C-5196-BAD2-1328A4120349}"/>
              </a:ext>
            </a:extLst>
          </p:cNvPr>
          <p:cNvSpPr txBox="1"/>
          <p:nvPr/>
        </p:nvSpPr>
        <p:spPr>
          <a:xfrm>
            <a:off x="832426" y="3850789"/>
            <a:ext cx="478016" cy="369332"/>
          </a:xfrm>
          <a:prstGeom prst="rect">
            <a:avLst/>
          </a:prstGeom>
          <a:noFill/>
        </p:spPr>
        <p:txBody>
          <a:bodyPr wrap="none" rtlCol="0">
            <a:spAutoFit/>
          </a:bodyPr>
          <a:lstStyle/>
          <a:p>
            <a:r>
              <a:rPr lang="en-US" b="1" dirty="0">
                <a:solidFill>
                  <a:srgbClr val="FF0000"/>
                </a:solidFill>
              </a:rPr>
              <a:t>2,4</a:t>
            </a:r>
          </a:p>
        </p:txBody>
      </p:sp>
      <p:sp>
        <p:nvSpPr>
          <p:cNvPr id="15" name="TextBox 14">
            <a:extLst>
              <a:ext uri="{FF2B5EF4-FFF2-40B4-BE49-F238E27FC236}">
                <a16:creationId xmlns:a16="http://schemas.microsoft.com/office/drawing/2014/main" id="{040D30D5-BE85-1781-4FD9-2D53D5DAC7C3}"/>
              </a:ext>
            </a:extLst>
          </p:cNvPr>
          <p:cNvSpPr txBox="1"/>
          <p:nvPr/>
        </p:nvSpPr>
        <p:spPr>
          <a:xfrm>
            <a:off x="6615542" y="4035455"/>
            <a:ext cx="4724403" cy="2308324"/>
          </a:xfrm>
          <a:prstGeom prst="rect">
            <a:avLst/>
          </a:prstGeom>
          <a:solidFill>
            <a:schemeClr val="bg1"/>
          </a:solidFill>
        </p:spPr>
        <p:txBody>
          <a:bodyPr wrap="square" rtlCol="0">
            <a:spAutoFit/>
          </a:bodyPr>
          <a:lstStyle/>
          <a:p>
            <a:r>
              <a:rPr lang="en-US" sz="2400" b="1" dirty="0">
                <a:solidFill>
                  <a:srgbClr val="FF0000"/>
                </a:solidFill>
              </a:rPr>
              <a:t>All nets start in the default </a:t>
            </a:r>
            <a:r>
              <a:rPr lang="en-US" sz="2400" b="1" dirty="0" err="1">
                <a:solidFill>
                  <a:srgbClr val="FF0000"/>
                </a:solidFill>
              </a:rPr>
              <a:t>netclass</a:t>
            </a:r>
            <a:r>
              <a:rPr lang="en-US" sz="2400" b="1" dirty="0">
                <a:solidFill>
                  <a:srgbClr val="FF0000"/>
                </a:solidFill>
              </a:rPr>
              <a:t>, which has a minimum trace width of 10mils or 0.25mm.</a:t>
            </a:r>
          </a:p>
          <a:p>
            <a:endParaRPr lang="en-US" sz="2400" b="1" dirty="0">
              <a:solidFill>
                <a:srgbClr val="FF0000"/>
              </a:solidFill>
            </a:endParaRPr>
          </a:p>
          <a:p>
            <a:r>
              <a:rPr lang="en-US" sz="2400" b="1" dirty="0">
                <a:solidFill>
                  <a:srgbClr val="FF0000"/>
                </a:solidFill>
              </a:rPr>
              <a:t>You should also consider minimum </a:t>
            </a:r>
            <a:br>
              <a:rPr lang="en-US" sz="2400" b="1" dirty="0">
                <a:solidFill>
                  <a:srgbClr val="FF0000"/>
                </a:solidFill>
              </a:rPr>
            </a:br>
            <a:r>
              <a:rPr lang="en-US" sz="2400" b="1" dirty="0">
                <a:solidFill>
                  <a:srgbClr val="FF0000"/>
                </a:solidFill>
              </a:rPr>
              <a:t>spaces also.</a:t>
            </a:r>
          </a:p>
        </p:txBody>
      </p:sp>
      <p:sp>
        <p:nvSpPr>
          <p:cNvPr id="16" name="TextBox 15">
            <a:extLst>
              <a:ext uri="{FF2B5EF4-FFF2-40B4-BE49-F238E27FC236}">
                <a16:creationId xmlns:a16="http://schemas.microsoft.com/office/drawing/2014/main" id="{B612BFDB-FD16-30DF-BAEA-477F2132ED20}"/>
              </a:ext>
            </a:extLst>
          </p:cNvPr>
          <p:cNvSpPr txBox="1"/>
          <p:nvPr/>
        </p:nvSpPr>
        <p:spPr>
          <a:xfrm>
            <a:off x="1008756" y="4547030"/>
            <a:ext cx="301686" cy="369332"/>
          </a:xfrm>
          <a:prstGeom prst="rect">
            <a:avLst/>
          </a:prstGeom>
          <a:noFill/>
        </p:spPr>
        <p:txBody>
          <a:bodyPr wrap="none" rtlCol="0">
            <a:spAutoFit/>
          </a:bodyPr>
          <a:lstStyle/>
          <a:p>
            <a:r>
              <a:rPr lang="en-US" b="1" dirty="0">
                <a:solidFill>
                  <a:srgbClr val="FF0000"/>
                </a:solidFill>
              </a:rPr>
              <a:t>1</a:t>
            </a:r>
          </a:p>
        </p:txBody>
      </p:sp>
    </p:spTree>
    <p:extLst>
      <p:ext uri="{BB962C8B-B14F-4D97-AF65-F5344CB8AC3E}">
        <p14:creationId xmlns:p14="http://schemas.microsoft.com/office/powerpoint/2010/main" val="637821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E8C727-E1E7-99CF-BC93-824FAB06B60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F9AF32F-1012-06FC-2ABB-EFA951FF34D3}"/>
              </a:ext>
            </a:extLst>
          </p:cNvPr>
          <p:cNvSpPr>
            <a:spLocks noGrp="1"/>
          </p:cNvSpPr>
          <p:nvPr>
            <p:ph type="title"/>
          </p:nvPr>
        </p:nvSpPr>
        <p:spPr>
          <a:xfrm>
            <a:off x="238125" y="469010"/>
            <a:ext cx="10972800" cy="653416"/>
          </a:xfrm>
        </p:spPr>
        <p:txBody>
          <a:bodyPr>
            <a:normAutofit fontScale="90000"/>
          </a:bodyPr>
          <a:lstStyle/>
          <a:p>
            <a:r>
              <a:rPr lang="en-US" b="1" dirty="0"/>
              <a:t>KiCad Opening Screen</a:t>
            </a:r>
          </a:p>
        </p:txBody>
      </p:sp>
      <p:sp>
        <p:nvSpPr>
          <p:cNvPr id="4" name="Footer Placeholder 3">
            <a:extLst>
              <a:ext uri="{FF2B5EF4-FFF2-40B4-BE49-F238E27FC236}">
                <a16:creationId xmlns:a16="http://schemas.microsoft.com/office/drawing/2014/main" id="{D170F237-6088-B29B-0C27-E3D3306C6519}"/>
              </a:ext>
            </a:extLst>
          </p:cNvPr>
          <p:cNvSpPr>
            <a:spLocks noGrp="1"/>
          </p:cNvSpPr>
          <p:nvPr>
            <p:ph type="ftr" sz="quarter" idx="11"/>
          </p:nvPr>
        </p:nvSpPr>
        <p:spPr/>
        <p:txBody>
          <a:bodyPr/>
          <a:lstStyle/>
          <a:p>
            <a:r>
              <a:rPr lang="en-US"/>
              <a:t>02/22/2025 - Doug Paradis</a:t>
            </a:r>
            <a:endParaRPr lang="en-US" dirty="0"/>
          </a:p>
        </p:txBody>
      </p:sp>
      <p:sp>
        <p:nvSpPr>
          <p:cNvPr id="5" name="Slide Number Placeholder 4">
            <a:extLst>
              <a:ext uri="{FF2B5EF4-FFF2-40B4-BE49-F238E27FC236}">
                <a16:creationId xmlns:a16="http://schemas.microsoft.com/office/drawing/2014/main" id="{1D68748C-72CF-43EB-30BF-2F35695BC7DC}"/>
              </a:ext>
            </a:extLst>
          </p:cNvPr>
          <p:cNvSpPr>
            <a:spLocks noGrp="1"/>
          </p:cNvSpPr>
          <p:nvPr>
            <p:ph type="sldNum" sz="quarter" idx="12"/>
          </p:nvPr>
        </p:nvSpPr>
        <p:spPr/>
        <p:txBody>
          <a:bodyPr/>
          <a:lstStyle/>
          <a:p>
            <a:fld id="{401CF334-2D5C-4859-84A6-CA7E6E43FAEB}" type="slidenum">
              <a:rPr lang="en-US" smtClean="0"/>
              <a:t>3</a:t>
            </a:fld>
            <a:endParaRPr lang="en-US" dirty="0"/>
          </a:p>
        </p:txBody>
      </p:sp>
      <p:pic>
        <p:nvPicPr>
          <p:cNvPr id="11" name="Picture 10" descr="A screenshot of a computer&#10;&#10;AI-generated content may be incorrect.">
            <a:extLst>
              <a:ext uri="{FF2B5EF4-FFF2-40B4-BE49-F238E27FC236}">
                <a16:creationId xmlns:a16="http://schemas.microsoft.com/office/drawing/2014/main" id="{AB445373-A82E-1A73-0A0A-4069E10F77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8956" y="1229256"/>
            <a:ext cx="7570788" cy="4966566"/>
          </a:xfrm>
          <a:prstGeom prst="rect">
            <a:avLst/>
          </a:prstGeom>
        </p:spPr>
      </p:pic>
      <p:sp>
        <p:nvSpPr>
          <p:cNvPr id="12" name="Rectangle 11">
            <a:extLst>
              <a:ext uri="{FF2B5EF4-FFF2-40B4-BE49-F238E27FC236}">
                <a16:creationId xmlns:a16="http://schemas.microsoft.com/office/drawing/2014/main" id="{5BEFFAE6-4287-1C2E-3EC4-1ADF1431C1B3}"/>
              </a:ext>
            </a:extLst>
          </p:cNvPr>
          <p:cNvSpPr/>
          <p:nvPr/>
        </p:nvSpPr>
        <p:spPr>
          <a:xfrm>
            <a:off x="5092065" y="1509978"/>
            <a:ext cx="3129280" cy="2042160"/>
          </a:xfrm>
          <a:prstGeom prst="rect">
            <a:avLst/>
          </a:prstGeom>
          <a:noFill/>
          <a:ln w="508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7D77FE9B-B7BD-161E-B471-62947B27B473}"/>
              </a:ext>
            </a:extLst>
          </p:cNvPr>
          <p:cNvSpPr txBox="1"/>
          <p:nvPr/>
        </p:nvSpPr>
        <p:spPr>
          <a:xfrm>
            <a:off x="2922938" y="2119641"/>
            <a:ext cx="1180131" cy="646331"/>
          </a:xfrm>
          <a:prstGeom prst="rect">
            <a:avLst/>
          </a:prstGeom>
          <a:noFill/>
        </p:spPr>
        <p:txBody>
          <a:bodyPr wrap="none" rtlCol="0">
            <a:spAutoFit/>
          </a:bodyPr>
          <a:lstStyle/>
          <a:p>
            <a:r>
              <a:rPr lang="en-US" b="1" dirty="0">
                <a:solidFill>
                  <a:srgbClr val="FF0000"/>
                </a:solidFill>
              </a:rPr>
              <a:t>The Heart </a:t>
            </a:r>
          </a:p>
          <a:p>
            <a:r>
              <a:rPr lang="en-US" b="1" dirty="0">
                <a:solidFill>
                  <a:srgbClr val="FF0000"/>
                </a:solidFill>
              </a:rPr>
              <a:t>of KiCad</a:t>
            </a:r>
          </a:p>
        </p:txBody>
      </p:sp>
      <p:cxnSp>
        <p:nvCxnSpPr>
          <p:cNvPr id="15" name="Straight Arrow Connector 14">
            <a:extLst>
              <a:ext uri="{FF2B5EF4-FFF2-40B4-BE49-F238E27FC236}">
                <a16:creationId xmlns:a16="http://schemas.microsoft.com/office/drawing/2014/main" id="{BCE26D5C-AA12-E2B0-B803-C7D0253EE3B1}"/>
              </a:ext>
            </a:extLst>
          </p:cNvPr>
          <p:cNvCxnSpPr>
            <a:stCxn id="13" idx="3"/>
          </p:cNvCxnSpPr>
          <p:nvPr/>
        </p:nvCxnSpPr>
        <p:spPr>
          <a:xfrm flipV="1">
            <a:off x="4103069" y="2438816"/>
            <a:ext cx="592756" cy="3991"/>
          </a:xfrm>
          <a:prstGeom prst="straightConnector1">
            <a:avLst/>
          </a:prstGeom>
          <a:ln w="635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4B70099B-3C0D-F3F4-3427-6DF38FC2CEC6}"/>
              </a:ext>
            </a:extLst>
          </p:cNvPr>
          <p:cNvSpPr txBox="1"/>
          <p:nvPr/>
        </p:nvSpPr>
        <p:spPr>
          <a:xfrm>
            <a:off x="2448025" y="5287819"/>
            <a:ext cx="1951422" cy="646331"/>
          </a:xfrm>
          <a:prstGeom prst="rect">
            <a:avLst/>
          </a:prstGeom>
          <a:noFill/>
        </p:spPr>
        <p:txBody>
          <a:bodyPr wrap="square" rtlCol="0">
            <a:spAutoFit/>
          </a:bodyPr>
          <a:lstStyle/>
          <a:p>
            <a:r>
              <a:rPr lang="en-US" b="1" dirty="0">
                <a:solidFill>
                  <a:srgbClr val="FF0000"/>
                </a:solidFill>
              </a:rPr>
              <a:t>Some things</a:t>
            </a:r>
          </a:p>
          <a:p>
            <a:r>
              <a:rPr lang="en-US" b="1" dirty="0">
                <a:solidFill>
                  <a:srgbClr val="FF0000"/>
                </a:solidFill>
              </a:rPr>
              <a:t>worth installing</a:t>
            </a:r>
          </a:p>
        </p:txBody>
      </p:sp>
      <p:cxnSp>
        <p:nvCxnSpPr>
          <p:cNvPr id="20" name="Straight Arrow Connector 19">
            <a:extLst>
              <a:ext uri="{FF2B5EF4-FFF2-40B4-BE49-F238E27FC236}">
                <a16:creationId xmlns:a16="http://schemas.microsoft.com/office/drawing/2014/main" id="{299D2554-7389-A3F2-BC14-60D2EC092D2F}"/>
              </a:ext>
            </a:extLst>
          </p:cNvPr>
          <p:cNvCxnSpPr>
            <a:cxnSpLocks/>
          </p:cNvCxnSpPr>
          <p:nvPr/>
        </p:nvCxnSpPr>
        <p:spPr>
          <a:xfrm>
            <a:off x="4103069" y="5610985"/>
            <a:ext cx="592756" cy="0"/>
          </a:xfrm>
          <a:prstGeom prst="straightConnector1">
            <a:avLst/>
          </a:prstGeom>
          <a:ln w="635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D98A0105-6F13-2AEA-9C7C-AB3FDEB8B8E3}"/>
              </a:ext>
            </a:extLst>
          </p:cNvPr>
          <p:cNvSpPr txBox="1"/>
          <p:nvPr/>
        </p:nvSpPr>
        <p:spPr>
          <a:xfrm>
            <a:off x="8393113" y="4634380"/>
            <a:ext cx="3307222" cy="1477328"/>
          </a:xfrm>
          <a:prstGeom prst="rect">
            <a:avLst/>
          </a:prstGeom>
          <a:solidFill>
            <a:schemeClr val="bg1"/>
          </a:solidFill>
        </p:spPr>
        <p:txBody>
          <a:bodyPr wrap="square" rtlCol="0">
            <a:spAutoFit/>
          </a:bodyPr>
          <a:lstStyle/>
          <a:p>
            <a:pPr marL="342900" indent="-342900">
              <a:buAutoNum type="arabicPeriod"/>
            </a:pPr>
            <a:r>
              <a:rPr lang="en-US" b="1" dirty="0">
                <a:solidFill>
                  <a:srgbClr val="FF0000"/>
                </a:solidFill>
              </a:rPr>
              <a:t>Select the “Plugin and Content Manager”.</a:t>
            </a:r>
          </a:p>
          <a:p>
            <a:pPr marL="342900" indent="-342900">
              <a:buAutoNum type="arabicPeriod"/>
            </a:pPr>
            <a:endParaRPr lang="en-US" b="1" dirty="0">
              <a:solidFill>
                <a:srgbClr val="FF0000"/>
              </a:solidFill>
            </a:endParaRPr>
          </a:p>
          <a:p>
            <a:pPr marL="342900" indent="-342900">
              <a:buAutoNum type="arabicPeriod"/>
            </a:pPr>
            <a:r>
              <a:rPr lang="en-US" b="1" dirty="0">
                <a:solidFill>
                  <a:srgbClr val="FF0000"/>
                </a:solidFill>
              </a:rPr>
              <a:t>Install the “</a:t>
            </a:r>
            <a:r>
              <a:rPr lang="en-US" b="1" dirty="0" err="1">
                <a:solidFill>
                  <a:srgbClr val="FF0000"/>
                </a:solidFill>
              </a:rPr>
              <a:t>Freerouting</a:t>
            </a:r>
            <a:r>
              <a:rPr lang="en-US" b="1" dirty="0">
                <a:solidFill>
                  <a:srgbClr val="FF0000"/>
                </a:solidFill>
              </a:rPr>
              <a:t>” and “Git” plugins.</a:t>
            </a:r>
          </a:p>
        </p:txBody>
      </p:sp>
    </p:spTree>
    <p:extLst>
      <p:ext uri="{BB962C8B-B14F-4D97-AF65-F5344CB8AC3E}">
        <p14:creationId xmlns:p14="http://schemas.microsoft.com/office/powerpoint/2010/main" val="42887251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C5ED0F-2F0E-F441-8BD3-A31BE9D3729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8EFE29C-10BC-6BCD-57E6-8561CBC7C704}"/>
              </a:ext>
            </a:extLst>
          </p:cNvPr>
          <p:cNvSpPr>
            <a:spLocks noGrp="1"/>
          </p:cNvSpPr>
          <p:nvPr>
            <p:ph type="title"/>
          </p:nvPr>
        </p:nvSpPr>
        <p:spPr>
          <a:xfrm>
            <a:off x="342900" y="299785"/>
            <a:ext cx="10972800" cy="1066800"/>
          </a:xfrm>
        </p:spPr>
        <p:txBody>
          <a:bodyPr>
            <a:normAutofit/>
          </a:bodyPr>
          <a:lstStyle/>
          <a:p>
            <a:r>
              <a:rPr lang="en-US" b="1" dirty="0"/>
              <a:t>Setting Up New Net Classes</a:t>
            </a:r>
          </a:p>
        </p:txBody>
      </p:sp>
      <p:sp>
        <p:nvSpPr>
          <p:cNvPr id="4" name="Footer Placeholder 3">
            <a:extLst>
              <a:ext uri="{FF2B5EF4-FFF2-40B4-BE49-F238E27FC236}">
                <a16:creationId xmlns:a16="http://schemas.microsoft.com/office/drawing/2014/main" id="{899111E6-9EB6-6D72-1B58-019CF02EA5B4}"/>
              </a:ext>
            </a:extLst>
          </p:cNvPr>
          <p:cNvSpPr>
            <a:spLocks noGrp="1"/>
          </p:cNvSpPr>
          <p:nvPr>
            <p:ph type="ftr" sz="quarter" idx="11"/>
          </p:nvPr>
        </p:nvSpPr>
        <p:spPr/>
        <p:txBody>
          <a:bodyPr/>
          <a:lstStyle/>
          <a:p>
            <a:r>
              <a:rPr lang="en-US"/>
              <a:t>02/22/2025 - Doug Paradis</a:t>
            </a:r>
            <a:endParaRPr lang="en-US" dirty="0"/>
          </a:p>
        </p:txBody>
      </p:sp>
      <p:sp>
        <p:nvSpPr>
          <p:cNvPr id="5" name="Slide Number Placeholder 4">
            <a:extLst>
              <a:ext uri="{FF2B5EF4-FFF2-40B4-BE49-F238E27FC236}">
                <a16:creationId xmlns:a16="http://schemas.microsoft.com/office/drawing/2014/main" id="{A0855A25-B845-D5EE-47D0-77AB6A3F5F38}"/>
              </a:ext>
            </a:extLst>
          </p:cNvPr>
          <p:cNvSpPr>
            <a:spLocks noGrp="1"/>
          </p:cNvSpPr>
          <p:nvPr>
            <p:ph type="sldNum" sz="quarter" idx="12"/>
          </p:nvPr>
        </p:nvSpPr>
        <p:spPr/>
        <p:txBody>
          <a:bodyPr/>
          <a:lstStyle/>
          <a:p>
            <a:fld id="{401CF334-2D5C-4859-84A6-CA7E6E43FAEB}" type="slidenum">
              <a:rPr lang="en-US" smtClean="0"/>
              <a:t>30</a:t>
            </a:fld>
            <a:endParaRPr lang="en-US" dirty="0"/>
          </a:p>
        </p:txBody>
      </p:sp>
      <p:sp>
        <p:nvSpPr>
          <p:cNvPr id="10" name="TextBox 9">
            <a:extLst>
              <a:ext uri="{FF2B5EF4-FFF2-40B4-BE49-F238E27FC236}">
                <a16:creationId xmlns:a16="http://schemas.microsoft.com/office/drawing/2014/main" id="{7AB50642-1CB8-3684-A658-08A9B292C079}"/>
              </a:ext>
            </a:extLst>
          </p:cNvPr>
          <p:cNvSpPr txBox="1"/>
          <p:nvPr/>
        </p:nvSpPr>
        <p:spPr>
          <a:xfrm>
            <a:off x="628195" y="1248720"/>
            <a:ext cx="3323217" cy="369332"/>
          </a:xfrm>
          <a:prstGeom prst="rect">
            <a:avLst/>
          </a:prstGeom>
          <a:noFill/>
        </p:spPr>
        <p:txBody>
          <a:bodyPr wrap="none" rtlCol="0">
            <a:spAutoFit/>
          </a:bodyPr>
          <a:lstStyle/>
          <a:p>
            <a:r>
              <a:rPr lang="en-US" b="1" i="0" dirty="0">
                <a:solidFill>
                  <a:srgbClr val="FF0000"/>
                </a:solidFill>
                <a:effectLst/>
              </a:rPr>
              <a:t>Schematic Graphical Properties </a:t>
            </a:r>
            <a:endParaRPr lang="en-US" dirty="0"/>
          </a:p>
        </p:txBody>
      </p:sp>
      <p:sp>
        <p:nvSpPr>
          <p:cNvPr id="11" name="TextBox 10">
            <a:extLst>
              <a:ext uri="{FF2B5EF4-FFF2-40B4-BE49-F238E27FC236}">
                <a16:creationId xmlns:a16="http://schemas.microsoft.com/office/drawing/2014/main" id="{0C552C8A-6A94-3F65-76FD-113669C696B7}"/>
              </a:ext>
            </a:extLst>
          </p:cNvPr>
          <p:cNvSpPr txBox="1"/>
          <p:nvPr/>
        </p:nvSpPr>
        <p:spPr>
          <a:xfrm>
            <a:off x="7848600" y="6022324"/>
            <a:ext cx="2617833" cy="369332"/>
          </a:xfrm>
          <a:prstGeom prst="rect">
            <a:avLst/>
          </a:prstGeom>
          <a:noFill/>
        </p:spPr>
        <p:txBody>
          <a:bodyPr wrap="none" rtlCol="0">
            <a:spAutoFit/>
          </a:bodyPr>
          <a:lstStyle/>
          <a:p>
            <a:r>
              <a:rPr lang="en-US" b="1" i="0" dirty="0">
                <a:solidFill>
                  <a:srgbClr val="FF0000"/>
                </a:solidFill>
                <a:effectLst/>
              </a:rPr>
              <a:t>Also, some other things…</a:t>
            </a:r>
            <a:endParaRPr lang="en-US" dirty="0"/>
          </a:p>
        </p:txBody>
      </p:sp>
      <p:pic>
        <p:nvPicPr>
          <p:cNvPr id="13" name="Picture 12" descr="A screenshot of a computer&#10;&#10;AI-generated content may be incorrect.">
            <a:extLst>
              <a:ext uri="{FF2B5EF4-FFF2-40B4-BE49-F238E27FC236}">
                <a16:creationId xmlns:a16="http://schemas.microsoft.com/office/drawing/2014/main" id="{3580B810-2FC7-B39D-29A9-7076A607C6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562" y="1785937"/>
            <a:ext cx="3752850" cy="3971925"/>
          </a:xfrm>
          <a:prstGeom prst="rect">
            <a:avLst/>
          </a:prstGeom>
        </p:spPr>
      </p:pic>
      <p:pic>
        <p:nvPicPr>
          <p:cNvPr id="15" name="Picture 14" descr="A screenshot of a computer&#10;&#10;AI-generated content may be incorrect.">
            <a:extLst>
              <a:ext uri="{FF2B5EF4-FFF2-40B4-BE49-F238E27FC236}">
                <a16:creationId xmlns:a16="http://schemas.microsoft.com/office/drawing/2014/main" id="{798A0D39-D21C-E43E-808B-A86A7A2AB1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69014" y="1876425"/>
            <a:ext cx="7413386" cy="4483642"/>
          </a:xfrm>
          <a:prstGeom prst="rect">
            <a:avLst/>
          </a:prstGeom>
        </p:spPr>
      </p:pic>
      <p:sp>
        <p:nvSpPr>
          <p:cNvPr id="16" name="TextBox 15">
            <a:extLst>
              <a:ext uri="{FF2B5EF4-FFF2-40B4-BE49-F238E27FC236}">
                <a16:creationId xmlns:a16="http://schemas.microsoft.com/office/drawing/2014/main" id="{D52FF7E5-C9F7-3D84-8F4E-CCE316EEF282}"/>
              </a:ext>
            </a:extLst>
          </p:cNvPr>
          <p:cNvSpPr txBox="1"/>
          <p:nvPr/>
        </p:nvSpPr>
        <p:spPr>
          <a:xfrm>
            <a:off x="6929869" y="4252440"/>
            <a:ext cx="4652531" cy="1477328"/>
          </a:xfrm>
          <a:prstGeom prst="rect">
            <a:avLst/>
          </a:prstGeom>
          <a:solidFill>
            <a:schemeClr val="bg1"/>
          </a:solidFill>
        </p:spPr>
        <p:txBody>
          <a:bodyPr wrap="square" rtlCol="0">
            <a:spAutoFit/>
          </a:bodyPr>
          <a:lstStyle/>
          <a:p>
            <a:r>
              <a:rPr lang="en-US" b="1" dirty="0">
                <a:solidFill>
                  <a:srgbClr val="FF0000"/>
                </a:solidFill>
              </a:rPr>
              <a:t>You can adjust the following for </a:t>
            </a:r>
            <a:r>
              <a:rPr lang="en-US" b="1" dirty="0" err="1">
                <a:solidFill>
                  <a:srgbClr val="FF0000"/>
                </a:solidFill>
              </a:rPr>
              <a:t>Netclasses</a:t>
            </a:r>
            <a:r>
              <a:rPr lang="en-US" b="1" dirty="0">
                <a:solidFill>
                  <a:srgbClr val="FF0000"/>
                </a:solidFill>
              </a:rPr>
              <a:t>:</a:t>
            </a:r>
          </a:p>
          <a:p>
            <a:pPr marL="342900" indent="-342900">
              <a:buFont typeface="+mj-lt"/>
              <a:buAutoNum type="arabicPeriod"/>
            </a:pPr>
            <a:r>
              <a:rPr lang="en-US" b="1" dirty="0">
                <a:solidFill>
                  <a:srgbClr val="FF0000"/>
                </a:solidFill>
              </a:rPr>
              <a:t>Line Thickness on the schematic sheet.</a:t>
            </a:r>
          </a:p>
          <a:p>
            <a:pPr marL="342900" indent="-342900">
              <a:buFont typeface="+mj-lt"/>
              <a:buAutoNum type="arabicPeriod"/>
            </a:pPr>
            <a:endParaRPr lang="en-US" b="1" dirty="0">
              <a:solidFill>
                <a:srgbClr val="FF0000"/>
              </a:solidFill>
            </a:endParaRPr>
          </a:p>
          <a:p>
            <a:pPr marL="342900" indent="-342900">
              <a:buFont typeface="+mj-lt"/>
              <a:buAutoNum type="arabicPeriod"/>
            </a:pPr>
            <a:r>
              <a:rPr lang="en-US" b="1" dirty="0">
                <a:solidFill>
                  <a:srgbClr val="FF0000"/>
                </a:solidFill>
              </a:rPr>
              <a:t>The color of the net (wires) in the </a:t>
            </a:r>
            <a:r>
              <a:rPr lang="en-US" b="1" dirty="0" err="1">
                <a:solidFill>
                  <a:srgbClr val="FF0000"/>
                </a:solidFill>
              </a:rPr>
              <a:t>Netclass</a:t>
            </a:r>
            <a:r>
              <a:rPr lang="en-US" b="1" dirty="0">
                <a:solidFill>
                  <a:srgbClr val="FF0000"/>
                </a:solidFill>
              </a:rPr>
              <a:t>. 3.3V and 5V.</a:t>
            </a:r>
          </a:p>
        </p:txBody>
      </p:sp>
      <p:cxnSp>
        <p:nvCxnSpPr>
          <p:cNvPr id="17" name="Straight Arrow Connector 16">
            <a:extLst>
              <a:ext uri="{FF2B5EF4-FFF2-40B4-BE49-F238E27FC236}">
                <a16:creationId xmlns:a16="http://schemas.microsoft.com/office/drawing/2014/main" id="{3E8869A5-D2F2-1312-C5AE-AC9D1CBFF2D0}"/>
              </a:ext>
            </a:extLst>
          </p:cNvPr>
          <p:cNvCxnSpPr>
            <a:cxnSpLocks/>
          </p:cNvCxnSpPr>
          <p:nvPr/>
        </p:nvCxnSpPr>
        <p:spPr>
          <a:xfrm>
            <a:off x="3991984" y="3352419"/>
            <a:ext cx="444733" cy="0"/>
          </a:xfrm>
          <a:prstGeom prst="straightConnector1">
            <a:avLst/>
          </a:prstGeom>
          <a:ln w="635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76319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E9D3E4-88E9-A8BE-CE7F-679FA367407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44358BD-A9A0-130B-AA1B-31FCD521B5BE}"/>
              </a:ext>
            </a:extLst>
          </p:cNvPr>
          <p:cNvSpPr>
            <a:spLocks noGrp="1"/>
          </p:cNvSpPr>
          <p:nvPr>
            <p:ph type="title"/>
          </p:nvPr>
        </p:nvSpPr>
        <p:spPr>
          <a:xfrm>
            <a:off x="342900" y="299785"/>
            <a:ext cx="10972800" cy="1066800"/>
          </a:xfrm>
        </p:spPr>
        <p:txBody>
          <a:bodyPr>
            <a:normAutofit/>
          </a:bodyPr>
          <a:lstStyle/>
          <a:p>
            <a:r>
              <a:rPr lang="en-US" b="1" dirty="0"/>
              <a:t>Setting Up New Net Classes</a:t>
            </a:r>
          </a:p>
        </p:txBody>
      </p:sp>
      <p:sp>
        <p:nvSpPr>
          <p:cNvPr id="4" name="Footer Placeholder 3">
            <a:extLst>
              <a:ext uri="{FF2B5EF4-FFF2-40B4-BE49-F238E27FC236}">
                <a16:creationId xmlns:a16="http://schemas.microsoft.com/office/drawing/2014/main" id="{E7E78B0B-8D3B-A455-834F-94C109C1F82C}"/>
              </a:ext>
            </a:extLst>
          </p:cNvPr>
          <p:cNvSpPr>
            <a:spLocks noGrp="1"/>
          </p:cNvSpPr>
          <p:nvPr>
            <p:ph type="ftr" sz="quarter" idx="11"/>
          </p:nvPr>
        </p:nvSpPr>
        <p:spPr/>
        <p:txBody>
          <a:bodyPr/>
          <a:lstStyle/>
          <a:p>
            <a:r>
              <a:rPr lang="en-US"/>
              <a:t>02/22/2025 - Doug Paradis</a:t>
            </a:r>
            <a:endParaRPr lang="en-US" dirty="0"/>
          </a:p>
        </p:txBody>
      </p:sp>
      <p:sp>
        <p:nvSpPr>
          <p:cNvPr id="5" name="Slide Number Placeholder 4">
            <a:extLst>
              <a:ext uri="{FF2B5EF4-FFF2-40B4-BE49-F238E27FC236}">
                <a16:creationId xmlns:a16="http://schemas.microsoft.com/office/drawing/2014/main" id="{DBCAB859-ED97-99DC-9447-86D9BE02BF1D}"/>
              </a:ext>
            </a:extLst>
          </p:cNvPr>
          <p:cNvSpPr>
            <a:spLocks noGrp="1"/>
          </p:cNvSpPr>
          <p:nvPr>
            <p:ph type="sldNum" sz="quarter" idx="12"/>
          </p:nvPr>
        </p:nvSpPr>
        <p:spPr/>
        <p:txBody>
          <a:bodyPr/>
          <a:lstStyle/>
          <a:p>
            <a:fld id="{401CF334-2D5C-4859-84A6-CA7E6E43FAEB}" type="slidenum">
              <a:rPr lang="en-US" smtClean="0"/>
              <a:t>31</a:t>
            </a:fld>
            <a:endParaRPr lang="en-US" dirty="0"/>
          </a:p>
        </p:txBody>
      </p:sp>
      <p:sp>
        <p:nvSpPr>
          <p:cNvPr id="10" name="TextBox 9">
            <a:extLst>
              <a:ext uri="{FF2B5EF4-FFF2-40B4-BE49-F238E27FC236}">
                <a16:creationId xmlns:a16="http://schemas.microsoft.com/office/drawing/2014/main" id="{B4C4379B-4FC9-5A64-C673-B6B817DB4D2D}"/>
              </a:ext>
            </a:extLst>
          </p:cNvPr>
          <p:cNvSpPr txBox="1"/>
          <p:nvPr/>
        </p:nvSpPr>
        <p:spPr>
          <a:xfrm>
            <a:off x="628195" y="1248720"/>
            <a:ext cx="1822935" cy="369332"/>
          </a:xfrm>
          <a:prstGeom prst="rect">
            <a:avLst/>
          </a:prstGeom>
          <a:noFill/>
        </p:spPr>
        <p:txBody>
          <a:bodyPr wrap="none" rtlCol="0">
            <a:spAutoFit/>
          </a:bodyPr>
          <a:lstStyle/>
          <a:p>
            <a:r>
              <a:rPr lang="en-US" b="1" i="0" dirty="0">
                <a:solidFill>
                  <a:srgbClr val="FF0000"/>
                </a:solidFill>
                <a:effectLst/>
              </a:rPr>
              <a:t>PCB Design Rules</a:t>
            </a:r>
            <a:endParaRPr lang="en-US" dirty="0"/>
          </a:p>
        </p:txBody>
      </p:sp>
      <p:pic>
        <p:nvPicPr>
          <p:cNvPr id="6" name="Picture 5" descr="A screenshot of a computer&#10;&#10;AI-generated content may be incorrect.">
            <a:extLst>
              <a:ext uri="{FF2B5EF4-FFF2-40B4-BE49-F238E27FC236}">
                <a16:creationId xmlns:a16="http://schemas.microsoft.com/office/drawing/2014/main" id="{E8306713-68E5-7601-9135-032A7F4340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900" y="1713135"/>
            <a:ext cx="2771775" cy="4514850"/>
          </a:xfrm>
          <a:prstGeom prst="rect">
            <a:avLst/>
          </a:prstGeom>
        </p:spPr>
      </p:pic>
      <p:pic>
        <p:nvPicPr>
          <p:cNvPr id="8" name="Picture 7" descr="A screenshot of a computer&#10;&#10;AI-generated content may be incorrect.">
            <a:extLst>
              <a:ext uri="{FF2B5EF4-FFF2-40B4-BE49-F238E27FC236}">
                <a16:creationId xmlns:a16="http://schemas.microsoft.com/office/drawing/2014/main" id="{6EFDAD02-EA1F-4A75-F09D-9792212E88B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97573" y="1185865"/>
            <a:ext cx="8151527" cy="5215395"/>
          </a:xfrm>
          <a:prstGeom prst="rect">
            <a:avLst/>
          </a:prstGeom>
        </p:spPr>
      </p:pic>
      <p:sp>
        <p:nvSpPr>
          <p:cNvPr id="9" name="TextBox 8">
            <a:extLst>
              <a:ext uri="{FF2B5EF4-FFF2-40B4-BE49-F238E27FC236}">
                <a16:creationId xmlns:a16="http://schemas.microsoft.com/office/drawing/2014/main" id="{15B3CED1-7B18-EEB2-3E7F-02A98945CC31}"/>
              </a:ext>
            </a:extLst>
          </p:cNvPr>
          <p:cNvSpPr txBox="1"/>
          <p:nvPr/>
        </p:nvSpPr>
        <p:spPr>
          <a:xfrm>
            <a:off x="6663169" y="3793562"/>
            <a:ext cx="4652531" cy="1477328"/>
          </a:xfrm>
          <a:prstGeom prst="rect">
            <a:avLst/>
          </a:prstGeom>
          <a:solidFill>
            <a:schemeClr val="bg1"/>
          </a:solidFill>
        </p:spPr>
        <p:txBody>
          <a:bodyPr wrap="square" rtlCol="0">
            <a:spAutoFit/>
          </a:bodyPr>
          <a:lstStyle/>
          <a:p>
            <a:r>
              <a:rPr lang="en-US" b="1" dirty="0">
                <a:solidFill>
                  <a:srgbClr val="FF0000"/>
                </a:solidFill>
              </a:rPr>
              <a:t>You can adjust a </a:t>
            </a:r>
            <a:r>
              <a:rPr lang="en-US" b="1" dirty="0" err="1">
                <a:solidFill>
                  <a:srgbClr val="FF0000"/>
                </a:solidFill>
              </a:rPr>
              <a:t>Netclass’s</a:t>
            </a:r>
            <a:r>
              <a:rPr lang="en-US" b="1" dirty="0">
                <a:solidFill>
                  <a:srgbClr val="FF0000"/>
                </a:solidFill>
              </a:rPr>
              <a:t>:</a:t>
            </a:r>
          </a:p>
          <a:p>
            <a:pPr marL="342900" indent="-342900">
              <a:buFont typeface="+mj-lt"/>
              <a:buAutoNum type="arabicPeriod"/>
            </a:pPr>
            <a:r>
              <a:rPr lang="en-US" b="1" dirty="0">
                <a:solidFill>
                  <a:srgbClr val="FF0000"/>
                </a:solidFill>
              </a:rPr>
              <a:t>Clearance and Track Width</a:t>
            </a:r>
          </a:p>
          <a:p>
            <a:pPr marL="342900" indent="-342900">
              <a:buFont typeface="+mj-lt"/>
              <a:buAutoNum type="arabicPeriod"/>
            </a:pPr>
            <a:r>
              <a:rPr lang="en-US" b="1" dirty="0">
                <a:solidFill>
                  <a:srgbClr val="FF0000"/>
                </a:solidFill>
              </a:rPr>
              <a:t>Via Size and Hole Size</a:t>
            </a:r>
          </a:p>
          <a:p>
            <a:pPr marL="342900" indent="-342900">
              <a:buFont typeface="+mj-lt"/>
              <a:buAutoNum type="arabicPeriod"/>
            </a:pPr>
            <a:r>
              <a:rPr lang="en-US" b="1" dirty="0">
                <a:solidFill>
                  <a:srgbClr val="FF0000"/>
                </a:solidFill>
              </a:rPr>
              <a:t>Micro Via Size and Hole Size</a:t>
            </a:r>
          </a:p>
          <a:p>
            <a:pPr marL="342900" indent="-342900">
              <a:buFont typeface="+mj-lt"/>
              <a:buAutoNum type="arabicPeriod"/>
            </a:pPr>
            <a:r>
              <a:rPr lang="en-US" b="1" dirty="0">
                <a:solidFill>
                  <a:srgbClr val="FF0000"/>
                </a:solidFill>
              </a:rPr>
              <a:t>Differential Pair (DP) Width and Gap </a:t>
            </a:r>
          </a:p>
        </p:txBody>
      </p:sp>
      <p:cxnSp>
        <p:nvCxnSpPr>
          <p:cNvPr id="12" name="Straight Arrow Connector 11">
            <a:extLst>
              <a:ext uri="{FF2B5EF4-FFF2-40B4-BE49-F238E27FC236}">
                <a16:creationId xmlns:a16="http://schemas.microsoft.com/office/drawing/2014/main" id="{24C62C80-D4A7-6896-A270-F9000FCB4F68}"/>
              </a:ext>
            </a:extLst>
          </p:cNvPr>
          <p:cNvCxnSpPr>
            <a:cxnSpLocks/>
          </p:cNvCxnSpPr>
          <p:nvPr/>
        </p:nvCxnSpPr>
        <p:spPr>
          <a:xfrm>
            <a:off x="3613920" y="3523869"/>
            <a:ext cx="444733" cy="0"/>
          </a:xfrm>
          <a:prstGeom prst="straightConnector1">
            <a:avLst/>
          </a:prstGeom>
          <a:ln w="635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13640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580545-DBC5-8DE1-59D6-2DC0DACBAB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8066891-4D41-CEFE-7116-65FD23F85D3B}"/>
              </a:ext>
            </a:extLst>
          </p:cNvPr>
          <p:cNvSpPr>
            <a:spLocks noGrp="1"/>
          </p:cNvSpPr>
          <p:nvPr>
            <p:ph type="title"/>
          </p:nvPr>
        </p:nvSpPr>
        <p:spPr>
          <a:xfrm>
            <a:off x="400050" y="385510"/>
            <a:ext cx="10972800" cy="1066800"/>
          </a:xfrm>
        </p:spPr>
        <p:txBody>
          <a:bodyPr>
            <a:normAutofit/>
          </a:bodyPr>
          <a:lstStyle/>
          <a:p>
            <a:r>
              <a:rPr lang="en-US" b="1" dirty="0"/>
              <a:t>How to Put Nets into Net Classes…</a:t>
            </a:r>
          </a:p>
        </p:txBody>
      </p:sp>
      <p:sp>
        <p:nvSpPr>
          <p:cNvPr id="3" name="Content Placeholder 2">
            <a:extLst>
              <a:ext uri="{FF2B5EF4-FFF2-40B4-BE49-F238E27FC236}">
                <a16:creationId xmlns:a16="http://schemas.microsoft.com/office/drawing/2014/main" id="{2DB3D567-5E49-B250-97D2-BFF9BA449909}"/>
              </a:ext>
            </a:extLst>
          </p:cNvPr>
          <p:cNvSpPr>
            <a:spLocks noGrp="1"/>
          </p:cNvSpPr>
          <p:nvPr>
            <p:ph idx="1"/>
          </p:nvPr>
        </p:nvSpPr>
        <p:spPr>
          <a:xfrm>
            <a:off x="889651" y="918910"/>
            <a:ext cx="9330072" cy="1066800"/>
          </a:xfrm>
        </p:spPr>
        <p:txBody>
          <a:bodyPr>
            <a:normAutofit fontScale="92500"/>
          </a:bodyPr>
          <a:lstStyle/>
          <a:p>
            <a:pPr marL="109728" indent="0">
              <a:buNone/>
            </a:pPr>
            <a:endParaRPr lang="en-US" dirty="0"/>
          </a:p>
          <a:p>
            <a:pPr marL="109728" indent="0">
              <a:buNone/>
            </a:pPr>
            <a:r>
              <a:rPr lang="en-US" b="1" dirty="0"/>
              <a:t>After you setup your Net Classes, you can assign nets to them.</a:t>
            </a:r>
          </a:p>
          <a:p>
            <a:endParaRPr lang="en-US" dirty="0"/>
          </a:p>
          <a:p>
            <a:endParaRPr lang="en-US" dirty="0"/>
          </a:p>
        </p:txBody>
      </p:sp>
      <p:sp>
        <p:nvSpPr>
          <p:cNvPr id="4" name="Footer Placeholder 3">
            <a:extLst>
              <a:ext uri="{FF2B5EF4-FFF2-40B4-BE49-F238E27FC236}">
                <a16:creationId xmlns:a16="http://schemas.microsoft.com/office/drawing/2014/main" id="{63C49453-5959-7EFA-6458-32457BB76757}"/>
              </a:ext>
            </a:extLst>
          </p:cNvPr>
          <p:cNvSpPr>
            <a:spLocks noGrp="1"/>
          </p:cNvSpPr>
          <p:nvPr>
            <p:ph type="ftr" sz="quarter" idx="11"/>
          </p:nvPr>
        </p:nvSpPr>
        <p:spPr/>
        <p:txBody>
          <a:bodyPr/>
          <a:lstStyle/>
          <a:p>
            <a:r>
              <a:rPr lang="en-US"/>
              <a:t>02/22/2025 - Doug Paradis</a:t>
            </a:r>
            <a:endParaRPr lang="en-US" dirty="0"/>
          </a:p>
        </p:txBody>
      </p:sp>
      <p:sp>
        <p:nvSpPr>
          <p:cNvPr id="5" name="Slide Number Placeholder 4">
            <a:extLst>
              <a:ext uri="{FF2B5EF4-FFF2-40B4-BE49-F238E27FC236}">
                <a16:creationId xmlns:a16="http://schemas.microsoft.com/office/drawing/2014/main" id="{F618A3E8-A90A-2DA2-BD9E-B2D1328CE494}"/>
              </a:ext>
            </a:extLst>
          </p:cNvPr>
          <p:cNvSpPr>
            <a:spLocks noGrp="1"/>
          </p:cNvSpPr>
          <p:nvPr>
            <p:ph type="sldNum" sz="quarter" idx="12"/>
          </p:nvPr>
        </p:nvSpPr>
        <p:spPr/>
        <p:txBody>
          <a:bodyPr/>
          <a:lstStyle/>
          <a:p>
            <a:fld id="{401CF334-2D5C-4859-84A6-CA7E6E43FAEB}" type="slidenum">
              <a:rPr lang="en-US" smtClean="0"/>
              <a:t>32</a:t>
            </a:fld>
            <a:endParaRPr lang="en-US" dirty="0"/>
          </a:p>
        </p:txBody>
      </p:sp>
      <p:sp>
        <p:nvSpPr>
          <p:cNvPr id="7" name="TextBox 6">
            <a:extLst>
              <a:ext uri="{FF2B5EF4-FFF2-40B4-BE49-F238E27FC236}">
                <a16:creationId xmlns:a16="http://schemas.microsoft.com/office/drawing/2014/main" id="{3501332B-7106-68D0-36C7-A52D42B13791}"/>
              </a:ext>
            </a:extLst>
          </p:cNvPr>
          <p:cNvSpPr txBox="1"/>
          <p:nvPr/>
        </p:nvSpPr>
        <p:spPr>
          <a:xfrm>
            <a:off x="538388" y="1703604"/>
            <a:ext cx="5557612" cy="461665"/>
          </a:xfrm>
          <a:prstGeom prst="rect">
            <a:avLst/>
          </a:prstGeom>
          <a:noFill/>
        </p:spPr>
        <p:txBody>
          <a:bodyPr wrap="none" rtlCol="0">
            <a:spAutoFit/>
          </a:bodyPr>
          <a:lstStyle/>
          <a:p>
            <a:r>
              <a:rPr lang="en-US" sz="2400" b="1" dirty="0">
                <a:solidFill>
                  <a:srgbClr val="FF0000"/>
                </a:solidFill>
              </a:rPr>
              <a:t>First Way – Add Net Class Directive Labels </a:t>
            </a:r>
          </a:p>
        </p:txBody>
      </p:sp>
      <p:pic>
        <p:nvPicPr>
          <p:cNvPr id="10" name="Picture 9">
            <a:extLst>
              <a:ext uri="{FF2B5EF4-FFF2-40B4-BE49-F238E27FC236}">
                <a16:creationId xmlns:a16="http://schemas.microsoft.com/office/drawing/2014/main" id="{E82C4E17-D57D-46B4-F778-EFE9EB749417}"/>
              </a:ext>
            </a:extLst>
          </p:cNvPr>
          <p:cNvPicPr>
            <a:picLocks noChangeAspect="1"/>
          </p:cNvPicPr>
          <p:nvPr/>
        </p:nvPicPr>
        <p:blipFill>
          <a:blip r:embed="rId3">
            <a:extLst>
              <a:ext uri="{28A0092B-C50C-407E-A947-70E740481C1C}">
                <a14:useLocalDpi xmlns:a14="http://schemas.microsoft.com/office/drawing/2010/main" val="0"/>
              </a:ext>
            </a:extLst>
          </a:blip>
          <a:srcRect l="5919" t="55545" r="-5919" b="23473"/>
          <a:stretch/>
        </p:blipFill>
        <p:spPr>
          <a:xfrm>
            <a:off x="724830" y="3698550"/>
            <a:ext cx="609600" cy="1047199"/>
          </a:xfrm>
          <a:prstGeom prst="rect">
            <a:avLst/>
          </a:prstGeom>
        </p:spPr>
      </p:pic>
      <p:sp>
        <p:nvSpPr>
          <p:cNvPr id="11" name="Oval 10">
            <a:extLst>
              <a:ext uri="{FF2B5EF4-FFF2-40B4-BE49-F238E27FC236}">
                <a16:creationId xmlns:a16="http://schemas.microsoft.com/office/drawing/2014/main" id="{34D88029-528C-BC29-1351-27B2F5E2377D}"/>
              </a:ext>
            </a:extLst>
          </p:cNvPr>
          <p:cNvSpPr/>
          <p:nvPr/>
        </p:nvSpPr>
        <p:spPr>
          <a:xfrm>
            <a:off x="889651" y="4033944"/>
            <a:ext cx="520049" cy="283464"/>
          </a:xfrm>
          <a:prstGeom prst="ellipse">
            <a:avLst/>
          </a:prstGeom>
          <a:noFill/>
          <a:ln w="317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363220F1-C91E-ADCD-8DCF-244A551BFC29}"/>
              </a:ext>
            </a:extLst>
          </p:cNvPr>
          <p:cNvSpPr txBox="1"/>
          <p:nvPr/>
        </p:nvSpPr>
        <p:spPr>
          <a:xfrm>
            <a:off x="397200" y="3329218"/>
            <a:ext cx="1755096" cy="369332"/>
          </a:xfrm>
          <a:prstGeom prst="rect">
            <a:avLst/>
          </a:prstGeom>
          <a:noFill/>
        </p:spPr>
        <p:txBody>
          <a:bodyPr wrap="none" rtlCol="0">
            <a:spAutoFit/>
          </a:bodyPr>
          <a:lstStyle/>
          <a:p>
            <a:r>
              <a:rPr lang="en-US" b="1" dirty="0">
                <a:solidFill>
                  <a:srgbClr val="FF0000"/>
                </a:solidFill>
              </a:rPr>
              <a:t>Right-side Menu</a:t>
            </a:r>
          </a:p>
        </p:txBody>
      </p:sp>
      <p:pic>
        <p:nvPicPr>
          <p:cNvPr id="14" name="Picture 13" descr="A screenshot of a computer&#10;&#10;AI-generated content may be incorrect.">
            <a:extLst>
              <a:ext uri="{FF2B5EF4-FFF2-40B4-BE49-F238E27FC236}">
                <a16:creationId xmlns:a16="http://schemas.microsoft.com/office/drawing/2014/main" id="{8C509A2A-85A3-5288-0ED0-EF1127DC00A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67300" y="2175426"/>
            <a:ext cx="6515100" cy="4000500"/>
          </a:xfrm>
          <a:prstGeom prst="rect">
            <a:avLst/>
          </a:prstGeom>
        </p:spPr>
      </p:pic>
    </p:spTree>
    <p:extLst>
      <p:ext uri="{BB962C8B-B14F-4D97-AF65-F5344CB8AC3E}">
        <p14:creationId xmlns:p14="http://schemas.microsoft.com/office/powerpoint/2010/main" val="2274378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9E2B6B-F4EB-9139-AEC0-F708767C6A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6F59483-4267-8676-C40F-7939364FA948}"/>
              </a:ext>
            </a:extLst>
          </p:cNvPr>
          <p:cNvSpPr>
            <a:spLocks noGrp="1"/>
          </p:cNvSpPr>
          <p:nvPr>
            <p:ph type="title"/>
          </p:nvPr>
        </p:nvSpPr>
        <p:spPr>
          <a:xfrm>
            <a:off x="400050" y="385510"/>
            <a:ext cx="10972800" cy="1066800"/>
          </a:xfrm>
        </p:spPr>
        <p:txBody>
          <a:bodyPr>
            <a:normAutofit/>
          </a:bodyPr>
          <a:lstStyle/>
          <a:p>
            <a:r>
              <a:rPr lang="en-US" b="1" dirty="0"/>
              <a:t>How to Put Nets into Net Classes…</a:t>
            </a:r>
          </a:p>
        </p:txBody>
      </p:sp>
      <p:sp>
        <p:nvSpPr>
          <p:cNvPr id="4" name="Footer Placeholder 3">
            <a:extLst>
              <a:ext uri="{FF2B5EF4-FFF2-40B4-BE49-F238E27FC236}">
                <a16:creationId xmlns:a16="http://schemas.microsoft.com/office/drawing/2014/main" id="{AA9D8147-4683-FC64-5F8F-F8914CD338EE}"/>
              </a:ext>
            </a:extLst>
          </p:cNvPr>
          <p:cNvSpPr>
            <a:spLocks noGrp="1"/>
          </p:cNvSpPr>
          <p:nvPr>
            <p:ph type="ftr" sz="quarter" idx="11"/>
          </p:nvPr>
        </p:nvSpPr>
        <p:spPr/>
        <p:txBody>
          <a:bodyPr/>
          <a:lstStyle/>
          <a:p>
            <a:r>
              <a:rPr lang="en-US"/>
              <a:t>02/22/2025 - Doug Paradis</a:t>
            </a:r>
            <a:endParaRPr lang="en-US" dirty="0"/>
          </a:p>
        </p:txBody>
      </p:sp>
      <p:sp>
        <p:nvSpPr>
          <p:cNvPr id="5" name="Slide Number Placeholder 4">
            <a:extLst>
              <a:ext uri="{FF2B5EF4-FFF2-40B4-BE49-F238E27FC236}">
                <a16:creationId xmlns:a16="http://schemas.microsoft.com/office/drawing/2014/main" id="{B564B1CF-71C3-309A-4678-7EC0B2EEAA37}"/>
              </a:ext>
            </a:extLst>
          </p:cNvPr>
          <p:cNvSpPr>
            <a:spLocks noGrp="1"/>
          </p:cNvSpPr>
          <p:nvPr>
            <p:ph type="sldNum" sz="quarter" idx="12"/>
          </p:nvPr>
        </p:nvSpPr>
        <p:spPr/>
        <p:txBody>
          <a:bodyPr/>
          <a:lstStyle/>
          <a:p>
            <a:fld id="{401CF334-2D5C-4859-84A6-CA7E6E43FAEB}" type="slidenum">
              <a:rPr lang="en-US" smtClean="0"/>
              <a:t>33</a:t>
            </a:fld>
            <a:endParaRPr lang="en-US" dirty="0"/>
          </a:p>
        </p:txBody>
      </p:sp>
      <p:sp>
        <p:nvSpPr>
          <p:cNvPr id="7" name="TextBox 6">
            <a:extLst>
              <a:ext uri="{FF2B5EF4-FFF2-40B4-BE49-F238E27FC236}">
                <a16:creationId xmlns:a16="http://schemas.microsoft.com/office/drawing/2014/main" id="{BF2E5798-FD03-7528-9ADF-9B9854A24A33}"/>
              </a:ext>
            </a:extLst>
          </p:cNvPr>
          <p:cNvSpPr txBox="1"/>
          <p:nvPr/>
        </p:nvSpPr>
        <p:spPr>
          <a:xfrm>
            <a:off x="352209" y="1623760"/>
            <a:ext cx="6641626" cy="461665"/>
          </a:xfrm>
          <a:prstGeom prst="rect">
            <a:avLst/>
          </a:prstGeom>
          <a:noFill/>
        </p:spPr>
        <p:txBody>
          <a:bodyPr wrap="none" rtlCol="0">
            <a:spAutoFit/>
          </a:bodyPr>
          <a:lstStyle/>
          <a:p>
            <a:r>
              <a:rPr lang="en-US" sz="2400" b="1" dirty="0">
                <a:solidFill>
                  <a:srgbClr val="FF0000"/>
                </a:solidFill>
              </a:rPr>
              <a:t>Second Way – Click on Net and add Net Class Field </a:t>
            </a:r>
          </a:p>
        </p:txBody>
      </p:sp>
      <p:pic>
        <p:nvPicPr>
          <p:cNvPr id="15" name="Picture 14" descr="A close-up of a computer screen&#10;&#10;AI-generated content may be incorrect.">
            <a:extLst>
              <a:ext uri="{FF2B5EF4-FFF2-40B4-BE49-F238E27FC236}">
                <a16:creationId xmlns:a16="http://schemas.microsoft.com/office/drawing/2014/main" id="{F8AA0232-EF1F-8F28-E1E1-C2B8FA968539}"/>
              </a:ext>
            </a:extLst>
          </p:cNvPr>
          <p:cNvPicPr>
            <a:picLocks noChangeAspect="1"/>
          </p:cNvPicPr>
          <p:nvPr/>
        </p:nvPicPr>
        <p:blipFill>
          <a:blip r:embed="rId3">
            <a:extLst>
              <a:ext uri="{28A0092B-C50C-407E-A947-70E740481C1C}">
                <a14:useLocalDpi xmlns:a14="http://schemas.microsoft.com/office/drawing/2010/main" val="0"/>
              </a:ext>
            </a:extLst>
          </a:blip>
          <a:srcRect l="35360"/>
          <a:stretch/>
        </p:blipFill>
        <p:spPr>
          <a:xfrm>
            <a:off x="108341" y="2705100"/>
            <a:ext cx="1920985" cy="1447800"/>
          </a:xfrm>
          <a:prstGeom prst="rect">
            <a:avLst/>
          </a:prstGeom>
        </p:spPr>
      </p:pic>
      <p:pic>
        <p:nvPicPr>
          <p:cNvPr id="17" name="Picture 16" descr="A screenshot of a computer&#10;&#10;AI-generated content may be incorrect.">
            <a:extLst>
              <a:ext uri="{FF2B5EF4-FFF2-40B4-BE49-F238E27FC236}">
                <a16:creationId xmlns:a16="http://schemas.microsoft.com/office/drawing/2014/main" id="{C09ABDE9-C84E-CB37-A632-8517A7A381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29326" y="2268304"/>
            <a:ext cx="6496050" cy="4000500"/>
          </a:xfrm>
          <a:prstGeom prst="rect">
            <a:avLst/>
          </a:prstGeom>
        </p:spPr>
      </p:pic>
      <p:pic>
        <p:nvPicPr>
          <p:cNvPr id="19" name="Picture 18" descr="A screenshot of a computer&#10;&#10;AI-generated content may be incorrect.">
            <a:extLst>
              <a:ext uri="{FF2B5EF4-FFF2-40B4-BE49-F238E27FC236}">
                <a16:creationId xmlns:a16="http://schemas.microsoft.com/office/drawing/2014/main" id="{338675B1-E821-5273-606A-6824D14CF11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09238" y="2440220"/>
            <a:ext cx="6496050" cy="3981450"/>
          </a:xfrm>
          <a:prstGeom prst="rect">
            <a:avLst/>
          </a:prstGeom>
        </p:spPr>
      </p:pic>
      <p:sp>
        <p:nvSpPr>
          <p:cNvPr id="11" name="Oval 10">
            <a:extLst>
              <a:ext uri="{FF2B5EF4-FFF2-40B4-BE49-F238E27FC236}">
                <a16:creationId xmlns:a16="http://schemas.microsoft.com/office/drawing/2014/main" id="{A5D810E6-5923-B472-2C83-6CBDBDB7C563}"/>
              </a:ext>
            </a:extLst>
          </p:cNvPr>
          <p:cNvSpPr/>
          <p:nvPr/>
        </p:nvSpPr>
        <p:spPr>
          <a:xfrm>
            <a:off x="473186" y="2898446"/>
            <a:ext cx="431690" cy="309256"/>
          </a:xfrm>
          <a:prstGeom prst="ellipse">
            <a:avLst/>
          </a:prstGeom>
          <a:noFill/>
          <a:ln w="317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extBox 19">
            <a:extLst>
              <a:ext uri="{FF2B5EF4-FFF2-40B4-BE49-F238E27FC236}">
                <a16:creationId xmlns:a16="http://schemas.microsoft.com/office/drawing/2014/main" id="{C5643757-2D6F-48B5-F457-77E442AB7293}"/>
              </a:ext>
            </a:extLst>
          </p:cNvPr>
          <p:cNvSpPr txBox="1"/>
          <p:nvPr/>
        </p:nvSpPr>
        <p:spPr>
          <a:xfrm>
            <a:off x="249207" y="2774045"/>
            <a:ext cx="301686" cy="369332"/>
          </a:xfrm>
          <a:prstGeom prst="rect">
            <a:avLst/>
          </a:prstGeom>
          <a:noFill/>
        </p:spPr>
        <p:txBody>
          <a:bodyPr wrap="none" rtlCol="0">
            <a:spAutoFit/>
          </a:bodyPr>
          <a:lstStyle/>
          <a:p>
            <a:r>
              <a:rPr lang="en-US" b="1" dirty="0">
                <a:solidFill>
                  <a:srgbClr val="FF0000"/>
                </a:solidFill>
              </a:rPr>
              <a:t>1</a:t>
            </a:r>
          </a:p>
        </p:txBody>
      </p:sp>
      <p:sp>
        <p:nvSpPr>
          <p:cNvPr id="21" name="TextBox 20">
            <a:extLst>
              <a:ext uri="{FF2B5EF4-FFF2-40B4-BE49-F238E27FC236}">
                <a16:creationId xmlns:a16="http://schemas.microsoft.com/office/drawing/2014/main" id="{82E939C8-5D1F-3A06-139C-C2721CC8228A}"/>
              </a:ext>
            </a:extLst>
          </p:cNvPr>
          <p:cNvSpPr txBox="1"/>
          <p:nvPr/>
        </p:nvSpPr>
        <p:spPr>
          <a:xfrm>
            <a:off x="2268507" y="4322395"/>
            <a:ext cx="301686" cy="369332"/>
          </a:xfrm>
          <a:prstGeom prst="rect">
            <a:avLst/>
          </a:prstGeom>
          <a:noFill/>
        </p:spPr>
        <p:txBody>
          <a:bodyPr wrap="none" rtlCol="0">
            <a:spAutoFit/>
          </a:bodyPr>
          <a:lstStyle/>
          <a:p>
            <a:r>
              <a:rPr lang="en-US" b="1" dirty="0">
                <a:solidFill>
                  <a:srgbClr val="FF0000"/>
                </a:solidFill>
              </a:rPr>
              <a:t>2</a:t>
            </a:r>
          </a:p>
        </p:txBody>
      </p:sp>
      <p:sp>
        <p:nvSpPr>
          <p:cNvPr id="22" name="TextBox 21">
            <a:extLst>
              <a:ext uri="{FF2B5EF4-FFF2-40B4-BE49-F238E27FC236}">
                <a16:creationId xmlns:a16="http://schemas.microsoft.com/office/drawing/2014/main" id="{EE86709B-8D00-668E-565C-BEB9455C3248}"/>
              </a:ext>
            </a:extLst>
          </p:cNvPr>
          <p:cNvSpPr txBox="1"/>
          <p:nvPr/>
        </p:nvSpPr>
        <p:spPr>
          <a:xfrm>
            <a:off x="7545357" y="3429000"/>
            <a:ext cx="301686" cy="369332"/>
          </a:xfrm>
          <a:prstGeom prst="rect">
            <a:avLst/>
          </a:prstGeom>
          <a:noFill/>
        </p:spPr>
        <p:txBody>
          <a:bodyPr wrap="none" rtlCol="0">
            <a:spAutoFit/>
          </a:bodyPr>
          <a:lstStyle/>
          <a:p>
            <a:r>
              <a:rPr lang="en-US" b="1" dirty="0">
                <a:solidFill>
                  <a:srgbClr val="FF0000"/>
                </a:solidFill>
              </a:rPr>
              <a:t>3</a:t>
            </a:r>
          </a:p>
        </p:txBody>
      </p:sp>
      <p:sp>
        <p:nvSpPr>
          <p:cNvPr id="23" name="TextBox 22">
            <a:extLst>
              <a:ext uri="{FF2B5EF4-FFF2-40B4-BE49-F238E27FC236}">
                <a16:creationId xmlns:a16="http://schemas.microsoft.com/office/drawing/2014/main" id="{B3E9EA8B-8095-C0EE-0C39-0E6FF2AA320A}"/>
              </a:ext>
            </a:extLst>
          </p:cNvPr>
          <p:cNvSpPr txBox="1"/>
          <p:nvPr/>
        </p:nvSpPr>
        <p:spPr>
          <a:xfrm>
            <a:off x="-155383" y="2436781"/>
            <a:ext cx="1484189" cy="461665"/>
          </a:xfrm>
          <a:prstGeom prst="rect">
            <a:avLst/>
          </a:prstGeom>
          <a:noFill/>
        </p:spPr>
        <p:txBody>
          <a:bodyPr wrap="none" rtlCol="0">
            <a:spAutoFit/>
          </a:bodyPr>
          <a:lstStyle/>
          <a:p>
            <a:r>
              <a:rPr lang="en-US" sz="2400" b="1" dirty="0">
                <a:solidFill>
                  <a:srgbClr val="FF0000"/>
                </a:solidFill>
              </a:rPr>
              <a:t>Select Net</a:t>
            </a:r>
          </a:p>
        </p:txBody>
      </p:sp>
      <p:sp>
        <p:nvSpPr>
          <p:cNvPr id="24" name="TextBox 23">
            <a:extLst>
              <a:ext uri="{FF2B5EF4-FFF2-40B4-BE49-F238E27FC236}">
                <a16:creationId xmlns:a16="http://schemas.microsoft.com/office/drawing/2014/main" id="{FCB9D45D-DDBA-DE4A-0B20-7118E41DD470}"/>
              </a:ext>
            </a:extLst>
          </p:cNvPr>
          <p:cNvSpPr txBox="1"/>
          <p:nvPr/>
        </p:nvSpPr>
        <p:spPr>
          <a:xfrm>
            <a:off x="2188833" y="3999314"/>
            <a:ext cx="1382110" cy="461665"/>
          </a:xfrm>
          <a:prstGeom prst="rect">
            <a:avLst/>
          </a:prstGeom>
          <a:noFill/>
        </p:spPr>
        <p:txBody>
          <a:bodyPr wrap="none" rtlCol="0">
            <a:spAutoFit/>
          </a:bodyPr>
          <a:lstStyle/>
          <a:p>
            <a:r>
              <a:rPr lang="en-US" sz="2400" b="1" dirty="0">
                <a:solidFill>
                  <a:srgbClr val="FF0000"/>
                </a:solidFill>
              </a:rPr>
              <a:t>Add Field</a:t>
            </a:r>
          </a:p>
        </p:txBody>
      </p:sp>
      <p:sp>
        <p:nvSpPr>
          <p:cNvPr id="25" name="TextBox 24">
            <a:extLst>
              <a:ext uri="{FF2B5EF4-FFF2-40B4-BE49-F238E27FC236}">
                <a16:creationId xmlns:a16="http://schemas.microsoft.com/office/drawing/2014/main" id="{6ACDDA7F-025B-458E-FDBD-32679CAC49CF}"/>
              </a:ext>
            </a:extLst>
          </p:cNvPr>
          <p:cNvSpPr txBox="1"/>
          <p:nvPr/>
        </p:nvSpPr>
        <p:spPr>
          <a:xfrm>
            <a:off x="6650855" y="4045396"/>
            <a:ext cx="2191113" cy="461665"/>
          </a:xfrm>
          <a:prstGeom prst="rect">
            <a:avLst/>
          </a:prstGeom>
          <a:noFill/>
        </p:spPr>
        <p:txBody>
          <a:bodyPr wrap="none" rtlCol="0">
            <a:spAutoFit/>
          </a:bodyPr>
          <a:lstStyle/>
          <a:p>
            <a:r>
              <a:rPr lang="en-US" sz="2400" b="1" dirty="0">
                <a:solidFill>
                  <a:srgbClr val="FF0000"/>
                </a:solidFill>
              </a:rPr>
              <a:t>Select Net Class</a:t>
            </a:r>
          </a:p>
        </p:txBody>
      </p:sp>
    </p:spTree>
    <p:extLst>
      <p:ext uri="{BB962C8B-B14F-4D97-AF65-F5344CB8AC3E}">
        <p14:creationId xmlns:p14="http://schemas.microsoft.com/office/powerpoint/2010/main" val="1981418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38B071-D3D5-D3CA-A1E8-FC621A604159}"/>
            </a:ext>
          </a:extLst>
        </p:cNvPr>
        <p:cNvGrpSpPr/>
        <p:nvPr/>
      </p:nvGrpSpPr>
      <p:grpSpPr>
        <a:xfrm>
          <a:off x="0" y="0"/>
          <a:ext cx="0" cy="0"/>
          <a:chOff x="0" y="0"/>
          <a:chExt cx="0" cy="0"/>
        </a:xfrm>
      </p:grpSpPr>
      <p:pic>
        <p:nvPicPr>
          <p:cNvPr id="6" name="Picture 5" descr="A screenshot of a computer&#10;&#10;AI-generated content may be incorrect.">
            <a:extLst>
              <a:ext uri="{FF2B5EF4-FFF2-40B4-BE49-F238E27FC236}">
                <a16:creationId xmlns:a16="http://schemas.microsoft.com/office/drawing/2014/main" id="{C345F49D-8A06-C8C2-C120-E82C8CF628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77114" y="1577721"/>
            <a:ext cx="8763000" cy="4905375"/>
          </a:xfrm>
          <a:prstGeom prst="rect">
            <a:avLst/>
          </a:prstGeom>
        </p:spPr>
      </p:pic>
      <p:sp>
        <p:nvSpPr>
          <p:cNvPr id="2" name="Title 1">
            <a:extLst>
              <a:ext uri="{FF2B5EF4-FFF2-40B4-BE49-F238E27FC236}">
                <a16:creationId xmlns:a16="http://schemas.microsoft.com/office/drawing/2014/main" id="{288BC0BB-9CB0-8AC0-D05B-0D867ED8DC65}"/>
              </a:ext>
            </a:extLst>
          </p:cNvPr>
          <p:cNvSpPr>
            <a:spLocks noGrp="1"/>
          </p:cNvSpPr>
          <p:nvPr>
            <p:ph type="title"/>
          </p:nvPr>
        </p:nvSpPr>
        <p:spPr>
          <a:xfrm>
            <a:off x="400050" y="385510"/>
            <a:ext cx="10972800" cy="1066800"/>
          </a:xfrm>
        </p:spPr>
        <p:txBody>
          <a:bodyPr>
            <a:normAutofit/>
          </a:bodyPr>
          <a:lstStyle/>
          <a:p>
            <a:r>
              <a:rPr lang="en-US" b="1" dirty="0"/>
              <a:t>How to Put Nets into Net Classes…</a:t>
            </a:r>
          </a:p>
        </p:txBody>
      </p:sp>
      <p:sp>
        <p:nvSpPr>
          <p:cNvPr id="4" name="Footer Placeholder 3">
            <a:extLst>
              <a:ext uri="{FF2B5EF4-FFF2-40B4-BE49-F238E27FC236}">
                <a16:creationId xmlns:a16="http://schemas.microsoft.com/office/drawing/2014/main" id="{A20A1154-D2A2-C27F-4802-521D941C0312}"/>
              </a:ext>
            </a:extLst>
          </p:cNvPr>
          <p:cNvSpPr>
            <a:spLocks noGrp="1"/>
          </p:cNvSpPr>
          <p:nvPr>
            <p:ph type="ftr" sz="quarter" idx="11"/>
          </p:nvPr>
        </p:nvSpPr>
        <p:spPr/>
        <p:txBody>
          <a:bodyPr/>
          <a:lstStyle/>
          <a:p>
            <a:r>
              <a:rPr lang="en-US"/>
              <a:t>02/22/2025 - Doug Paradis</a:t>
            </a:r>
            <a:endParaRPr lang="en-US" dirty="0"/>
          </a:p>
        </p:txBody>
      </p:sp>
      <p:sp>
        <p:nvSpPr>
          <p:cNvPr id="5" name="Slide Number Placeholder 4">
            <a:extLst>
              <a:ext uri="{FF2B5EF4-FFF2-40B4-BE49-F238E27FC236}">
                <a16:creationId xmlns:a16="http://schemas.microsoft.com/office/drawing/2014/main" id="{B08D215B-0172-642C-3428-2137A74F9D31}"/>
              </a:ext>
            </a:extLst>
          </p:cNvPr>
          <p:cNvSpPr>
            <a:spLocks noGrp="1"/>
          </p:cNvSpPr>
          <p:nvPr>
            <p:ph type="sldNum" sz="quarter" idx="12"/>
          </p:nvPr>
        </p:nvSpPr>
        <p:spPr/>
        <p:txBody>
          <a:bodyPr/>
          <a:lstStyle/>
          <a:p>
            <a:fld id="{401CF334-2D5C-4859-84A6-CA7E6E43FAEB}" type="slidenum">
              <a:rPr lang="en-US" smtClean="0"/>
              <a:t>34</a:t>
            </a:fld>
            <a:endParaRPr lang="en-US" dirty="0"/>
          </a:p>
        </p:txBody>
      </p:sp>
      <p:sp>
        <p:nvSpPr>
          <p:cNvPr id="7" name="TextBox 6">
            <a:extLst>
              <a:ext uri="{FF2B5EF4-FFF2-40B4-BE49-F238E27FC236}">
                <a16:creationId xmlns:a16="http://schemas.microsoft.com/office/drawing/2014/main" id="{C23B335C-55AF-9819-25B6-B59FA3FD109A}"/>
              </a:ext>
            </a:extLst>
          </p:cNvPr>
          <p:cNvSpPr txBox="1"/>
          <p:nvPr/>
        </p:nvSpPr>
        <p:spPr>
          <a:xfrm>
            <a:off x="237807" y="1209971"/>
            <a:ext cx="7143879" cy="461665"/>
          </a:xfrm>
          <a:prstGeom prst="rect">
            <a:avLst/>
          </a:prstGeom>
          <a:noFill/>
        </p:spPr>
        <p:txBody>
          <a:bodyPr wrap="none" rtlCol="0">
            <a:spAutoFit/>
          </a:bodyPr>
          <a:lstStyle/>
          <a:p>
            <a:r>
              <a:rPr lang="en-US" sz="2400" b="1" dirty="0">
                <a:solidFill>
                  <a:srgbClr val="FF0000"/>
                </a:solidFill>
              </a:rPr>
              <a:t>Third Way – Use the Schematic or PCB setup window</a:t>
            </a:r>
          </a:p>
        </p:txBody>
      </p:sp>
      <p:sp>
        <p:nvSpPr>
          <p:cNvPr id="11" name="Oval 10">
            <a:extLst>
              <a:ext uri="{FF2B5EF4-FFF2-40B4-BE49-F238E27FC236}">
                <a16:creationId xmlns:a16="http://schemas.microsoft.com/office/drawing/2014/main" id="{38CD35C9-9B48-20AB-5DFB-031D513CBF11}"/>
              </a:ext>
            </a:extLst>
          </p:cNvPr>
          <p:cNvSpPr/>
          <p:nvPr/>
        </p:nvSpPr>
        <p:spPr>
          <a:xfrm>
            <a:off x="2942283" y="3132243"/>
            <a:ext cx="725456" cy="309256"/>
          </a:xfrm>
          <a:prstGeom prst="ellipse">
            <a:avLst/>
          </a:prstGeom>
          <a:noFill/>
          <a:ln w="317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p:txBody>
      </p:sp>
      <p:sp>
        <p:nvSpPr>
          <p:cNvPr id="20" name="TextBox 19">
            <a:extLst>
              <a:ext uri="{FF2B5EF4-FFF2-40B4-BE49-F238E27FC236}">
                <a16:creationId xmlns:a16="http://schemas.microsoft.com/office/drawing/2014/main" id="{9332DC26-8847-AA13-A78D-6CDC2B74F6B7}"/>
              </a:ext>
            </a:extLst>
          </p:cNvPr>
          <p:cNvSpPr txBox="1"/>
          <p:nvPr/>
        </p:nvSpPr>
        <p:spPr>
          <a:xfrm>
            <a:off x="2614226" y="3105891"/>
            <a:ext cx="301686" cy="369332"/>
          </a:xfrm>
          <a:prstGeom prst="rect">
            <a:avLst/>
          </a:prstGeom>
          <a:noFill/>
        </p:spPr>
        <p:txBody>
          <a:bodyPr wrap="none" rtlCol="0">
            <a:spAutoFit/>
          </a:bodyPr>
          <a:lstStyle/>
          <a:p>
            <a:r>
              <a:rPr lang="en-US" b="1" dirty="0">
                <a:solidFill>
                  <a:srgbClr val="FF0000"/>
                </a:solidFill>
              </a:rPr>
              <a:t>1</a:t>
            </a:r>
          </a:p>
        </p:txBody>
      </p:sp>
      <p:sp>
        <p:nvSpPr>
          <p:cNvPr id="21" name="TextBox 20">
            <a:extLst>
              <a:ext uri="{FF2B5EF4-FFF2-40B4-BE49-F238E27FC236}">
                <a16:creationId xmlns:a16="http://schemas.microsoft.com/office/drawing/2014/main" id="{D4331DE4-D5EA-BBB9-A7D6-AB5C0A706136}"/>
              </a:ext>
            </a:extLst>
          </p:cNvPr>
          <p:cNvSpPr txBox="1"/>
          <p:nvPr/>
        </p:nvSpPr>
        <p:spPr>
          <a:xfrm>
            <a:off x="3677011" y="4390353"/>
            <a:ext cx="301686" cy="369332"/>
          </a:xfrm>
          <a:prstGeom prst="rect">
            <a:avLst/>
          </a:prstGeom>
          <a:noFill/>
        </p:spPr>
        <p:txBody>
          <a:bodyPr wrap="none" rtlCol="0">
            <a:spAutoFit/>
          </a:bodyPr>
          <a:lstStyle/>
          <a:p>
            <a:r>
              <a:rPr lang="en-US" b="1" dirty="0">
                <a:solidFill>
                  <a:srgbClr val="FF0000"/>
                </a:solidFill>
              </a:rPr>
              <a:t>2</a:t>
            </a:r>
          </a:p>
        </p:txBody>
      </p:sp>
      <p:sp>
        <p:nvSpPr>
          <p:cNvPr id="22" name="TextBox 21">
            <a:extLst>
              <a:ext uri="{FF2B5EF4-FFF2-40B4-BE49-F238E27FC236}">
                <a16:creationId xmlns:a16="http://schemas.microsoft.com/office/drawing/2014/main" id="{8615B3E6-701E-934D-D148-C8A25F15682C}"/>
              </a:ext>
            </a:extLst>
          </p:cNvPr>
          <p:cNvSpPr txBox="1"/>
          <p:nvPr/>
        </p:nvSpPr>
        <p:spPr>
          <a:xfrm>
            <a:off x="8846574" y="4108989"/>
            <a:ext cx="301686" cy="369332"/>
          </a:xfrm>
          <a:prstGeom prst="rect">
            <a:avLst/>
          </a:prstGeom>
          <a:noFill/>
        </p:spPr>
        <p:txBody>
          <a:bodyPr wrap="none" rtlCol="0">
            <a:spAutoFit/>
          </a:bodyPr>
          <a:lstStyle/>
          <a:p>
            <a:r>
              <a:rPr lang="en-US" b="1" dirty="0">
                <a:solidFill>
                  <a:srgbClr val="FF0000"/>
                </a:solidFill>
              </a:rPr>
              <a:t>3</a:t>
            </a:r>
          </a:p>
        </p:txBody>
      </p:sp>
      <p:sp>
        <p:nvSpPr>
          <p:cNvPr id="24" name="TextBox 23">
            <a:extLst>
              <a:ext uri="{FF2B5EF4-FFF2-40B4-BE49-F238E27FC236}">
                <a16:creationId xmlns:a16="http://schemas.microsoft.com/office/drawing/2014/main" id="{EE6F9CD0-9FFA-CE8B-2305-8CCA0EC69279}"/>
              </a:ext>
            </a:extLst>
          </p:cNvPr>
          <p:cNvSpPr txBox="1"/>
          <p:nvPr/>
        </p:nvSpPr>
        <p:spPr>
          <a:xfrm>
            <a:off x="7019542" y="3586912"/>
            <a:ext cx="1275414" cy="738664"/>
          </a:xfrm>
          <a:prstGeom prst="rect">
            <a:avLst/>
          </a:prstGeom>
          <a:noFill/>
        </p:spPr>
        <p:txBody>
          <a:bodyPr wrap="none" rtlCol="0">
            <a:spAutoFit/>
          </a:bodyPr>
          <a:lstStyle/>
          <a:p>
            <a:r>
              <a:rPr lang="en-US" sz="1400" b="1" dirty="0">
                <a:solidFill>
                  <a:srgbClr val="FF0000"/>
                </a:solidFill>
              </a:rPr>
              <a:t>Use dropdown</a:t>
            </a:r>
          </a:p>
          <a:p>
            <a:r>
              <a:rPr lang="en-US" sz="1400" b="1" dirty="0">
                <a:solidFill>
                  <a:srgbClr val="FF0000"/>
                </a:solidFill>
              </a:rPr>
              <a:t>to select Net</a:t>
            </a:r>
            <a:br>
              <a:rPr lang="en-US" sz="1400" b="1" dirty="0">
                <a:solidFill>
                  <a:srgbClr val="FF0000"/>
                </a:solidFill>
              </a:rPr>
            </a:br>
            <a:r>
              <a:rPr lang="en-US" sz="1400" b="1" dirty="0">
                <a:solidFill>
                  <a:srgbClr val="FF0000"/>
                </a:solidFill>
              </a:rPr>
              <a:t>Class</a:t>
            </a:r>
          </a:p>
        </p:txBody>
      </p:sp>
      <p:sp>
        <p:nvSpPr>
          <p:cNvPr id="25" name="TextBox 24">
            <a:extLst>
              <a:ext uri="{FF2B5EF4-FFF2-40B4-BE49-F238E27FC236}">
                <a16:creationId xmlns:a16="http://schemas.microsoft.com/office/drawing/2014/main" id="{DA3ACA1F-CE04-CC3F-85BD-5649ACD7E53F}"/>
              </a:ext>
            </a:extLst>
          </p:cNvPr>
          <p:cNvSpPr txBox="1"/>
          <p:nvPr/>
        </p:nvSpPr>
        <p:spPr>
          <a:xfrm>
            <a:off x="3857404" y="4771644"/>
            <a:ext cx="3848169" cy="1077218"/>
          </a:xfrm>
          <a:prstGeom prst="rect">
            <a:avLst/>
          </a:prstGeom>
          <a:noFill/>
        </p:spPr>
        <p:txBody>
          <a:bodyPr wrap="none" rtlCol="0">
            <a:spAutoFit/>
          </a:bodyPr>
          <a:lstStyle/>
          <a:p>
            <a:r>
              <a:rPr lang="en-US" sz="1600" b="1" dirty="0">
                <a:solidFill>
                  <a:srgbClr val="FF0000"/>
                </a:solidFill>
              </a:rPr>
              <a:t>Must be a wildcarded</a:t>
            </a:r>
            <a:br>
              <a:rPr lang="en-US" sz="1600" b="1" dirty="0">
                <a:solidFill>
                  <a:srgbClr val="FF0000"/>
                </a:solidFill>
              </a:rPr>
            </a:br>
            <a:r>
              <a:rPr lang="en-US" sz="1600" b="1" dirty="0">
                <a:solidFill>
                  <a:srgbClr val="FF0000"/>
                </a:solidFill>
              </a:rPr>
              <a:t>pattern.</a:t>
            </a:r>
          </a:p>
          <a:p>
            <a:pPr marL="285750" indent="-285750">
              <a:buFont typeface="Arial" panose="020B0604020202020204" pitchFamily="34" charset="0"/>
              <a:buChar char="•"/>
            </a:pPr>
            <a:r>
              <a:rPr lang="en-US" sz="1600" b="1" dirty="0">
                <a:solidFill>
                  <a:srgbClr val="FF0000"/>
                </a:solidFill>
              </a:rPr>
              <a:t>Individual traces need  pattern like  /x*</a:t>
            </a:r>
          </a:p>
          <a:p>
            <a:pPr marL="285750" indent="-285750">
              <a:buFont typeface="Arial" panose="020B0604020202020204" pitchFamily="34" charset="0"/>
              <a:buChar char="•"/>
            </a:pPr>
            <a:r>
              <a:rPr lang="en-US" sz="1600" b="1" dirty="0">
                <a:solidFill>
                  <a:srgbClr val="FF0000"/>
                </a:solidFill>
              </a:rPr>
              <a:t>Nets don’t need the /</a:t>
            </a:r>
          </a:p>
        </p:txBody>
      </p:sp>
      <p:sp>
        <p:nvSpPr>
          <p:cNvPr id="8" name="Oval 7">
            <a:extLst>
              <a:ext uri="{FF2B5EF4-FFF2-40B4-BE49-F238E27FC236}">
                <a16:creationId xmlns:a16="http://schemas.microsoft.com/office/drawing/2014/main" id="{09B82587-5EFA-A502-B126-C581FAB7C38B}"/>
              </a:ext>
            </a:extLst>
          </p:cNvPr>
          <p:cNvSpPr/>
          <p:nvPr/>
        </p:nvSpPr>
        <p:spPr>
          <a:xfrm>
            <a:off x="3964017" y="4462388"/>
            <a:ext cx="725456" cy="309256"/>
          </a:xfrm>
          <a:prstGeom prst="ellipse">
            <a:avLst/>
          </a:prstGeom>
          <a:noFill/>
          <a:ln w="317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Oval 8">
            <a:extLst>
              <a:ext uri="{FF2B5EF4-FFF2-40B4-BE49-F238E27FC236}">
                <a16:creationId xmlns:a16="http://schemas.microsoft.com/office/drawing/2014/main" id="{52FF6865-B21F-1FCE-278F-49F2BCF0D69B}"/>
              </a:ext>
            </a:extLst>
          </p:cNvPr>
          <p:cNvSpPr/>
          <p:nvPr/>
        </p:nvSpPr>
        <p:spPr>
          <a:xfrm>
            <a:off x="8422804" y="4550356"/>
            <a:ext cx="725456" cy="309256"/>
          </a:xfrm>
          <a:prstGeom prst="ellipse">
            <a:avLst/>
          </a:prstGeom>
          <a:noFill/>
          <a:ln w="317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 name="Straight Arrow Connector 9">
            <a:extLst>
              <a:ext uri="{FF2B5EF4-FFF2-40B4-BE49-F238E27FC236}">
                <a16:creationId xmlns:a16="http://schemas.microsoft.com/office/drawing/2014/main" id="{E86D7F38-9583-880F-BAA6-36BAB01875AC}"/>
              </a:ext>
            </a:extLst>
          </p:cNvPr>
          <p:cNvCxnSpPr>
            <a:cxnSpLocks/>
          </p:cNvCxnSpPr>
          <p:nvPr/>
        </p:nvCxnSpPr>
        <p:spPr>
          <a:xfrm>
            <a:off x="8294956" y="3992261"/>
            <a:ext cx="0" cy="398092"/>
          </a:xfrm>
          <a:prstGeom prst="straightConnector1">
            <a:avLst/>
          </a:prstGeom>
          <a:ln w="635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018D2571-4039-D7DF-6FC6-DAE5813ABF86}"/>
              </a:ext>
            </a:extLst>
          </p:cNvPr>
          <p:cNvSpPr txBox="1"/>
          <p:nvPr/>
        </p:nvSpPr>
        <p:spPr>
          <a:xfrm>
            <a:off x="8144113" y="3622929"/>
            <a:ext cx="301686" cy="369332"/>
          </a:xfrm>
          <a:prstGeom prst="rect">
            <a:avLst/>
          </a:prstGeom>
          <a:noFill/>
        </p:spPr>
        <p:txBody>
          <a:bodyPr wrap="none" rtlCol="0">
            <a:spAutoFit/>
          </a:bodyPr>
          <a:lstStyle/>
          <a:p>
            <a:r>
              <a:rPr lang="en-US" b="1" dirty="0">
                <a:solidFill>
                  <a:srgbClr val="FF0000"/>
                </a:solidFill>
              </a:rPr>
              <a:t>4</a:t>
            </a:r>
          </a:p>
        </p:txBody>
      </p:sp>
      <p:sp>
        <p:nvSpPr>
          <p:cNvPr id="14" name="TextBox 13">
            <a:extLst>
              <a:ext uri="{FF2B5EF4-FFF2-40B4-BE49-F238E27FC236}">
                <a16:creationId xmlns:a16="http://schemas.microsoft.com/office/drawing/2014/main" id="{C267181D-2ADE-36D1-F018-0AA32215BD17}"/>
              </a:ext>
            </a:extLst>
          </p:cNvPr>
          <p:cNvSpPr txBox="1"/>
          <p:nvPr/>
        </p:nvSpPr>
        <p:spPr>
          <a:xfrm>
            <a:off x="9227784" y="4553138"/>
            <a:ext cx="631904" cy="307777"/>
          </a:xfrm>
          <a:prstGeom prst="rect">
            <a:avLst/>
          </a:prstGeom>
          <a:noFill/>
        </p:spPr>
        <p:txBody>
          <a:bodyPr wrap="none" rtlCol="0">
            <a:spAutoFit/>
          </a:bodyPr>
          <a:lstStyle/>
          <a:p>
            <a:r>
              <a:rPr lang="en-US" sz="1400" b="1" dirty="0">
                <a:solidFill>
                  <a:srgbClr val="FF0000"/>
                </a:solidFill>
              </a:rPr>
              <a:t>Select</a:t>
            </a:r>
          </a:p>
        </p:txBody>
      </p:sp>
      <p:sp>
        <p:nvSpPr>
          <p:cNvPr id="16" name="TextBox 15">
            <a:extLst>
              <a:ext uri="{FF2B5EF4-FFF2-40B4-BE49-F238E27FC236}">
                <a16:creationId xmlns:a16="http://schemas.microsoft.com/office/drawing/2014/main" id="{CB7BC09F-5183-EF12-7068-3BBFC41490D7}"/>
              </a:ext>
            </a:extLst>
          </p:cNvPr>
          <p:cNvSpPr txBox="1"/>
          <p:nvPr/>
        </p:nvSpPr>
        <p:spPr>
          <a:xfrm>
            <a:off x="3053261" y="4341816"/>
            <a:ext cx="738151" cy="523220"/>
          </a:xfrm>
          <a:prstGeom prst="rect">
            <a:avLst/>
          </a:prstGeom>
          <a:noFill/>
        </p:spPr>
        <p:txBody>
          <a:bodyPr wrap="none" rtlCol="0">
            <a:spAutoFit/>
          </a:bodyPr>
          <a:lstStyle/>
          <a:p>
            <a:r>
              <a:rPr lang="en-US" sz="1400" b="1" dirty="0">
                <a:solidFill>
                  <a:srgbClr val="FF0000"/>
                </a:solidFill>
              </a:rPr>
              <a:t>Enter</a:t>
            </a:r>
            <a:br>
              <a:rPr lang="en-US" sz="1400" b="1" dirty="0">
                <a:solidFill>
                  <a:srgbClr val="FF0000"/>
                </a:solidFill>
              </a:rPr>
            </a:br>
            <a:r>
              <a:rPr lang="en-US" sz="1400" b="1" dirty="0">
                <a:solidFill>
                  <a:srgbClr val="FF0000"/>
                </a:solidFill>
              </a:rPr>
              <a:t>pattern</a:t>
            </a:r>
          </a:p>
        </p:txBody>
      </p:sp>
      <p:pic>
        <p:nvPicPr>
          <p:cNvPr id="18" name="Picture 17" descr="A screenshot of a computer&#10;&#10;AI-generated content may be incorrect.">
            <a:extLst>
              <a:ext uri="{FF2B5EF4-FFF2-40B4-BE49-F238E27FC236}">
                <a16:creationId xmlns:a16="http://schemas.microsoft.com/office/drawing/2014/main" id="{0BE8CD6C-CBAC-B316-6F2A-30C7E18CA370}"/>
              </a:ext>
            </a:extLst>
          </p:cNvPr>
          <p:cNvPicPr>
            <a:picLocks noChangeAspect="1"/>
          </p:cNvPicPr>
          <p:nvPr/>
        </p:nvPicPr>
        <p:blipFill>
          <a:blip r:embed="rId4">
            <a:extLst>
              <a:ext uri="{28A0092B-C50C-407E-A947-70E740481C1C}">
                <a14:useLocalDpi xmlns:a14="http://schemas.microsoft.com/office/drawing/2010/main" val="0"/>
              </a:ext>
            </a:extLst>
          </a:blip>
          <a:srcRect r="48880"/>
          <a:stretch/>
        </p:blipFill>
        <p:spPr>
          <a:xfrm>
            <a:off x="86447" y="2419731"/>
            <a:ext cx="1918452" cy="3971925"/>
          </a:xfrm>
          <a:prstGeom prst="rect">
            <a:avLst/>
          </a:prstGeom>
        </p:spPr>
      </p:pic>
    </p:spTree>
    <p:extLst>
      <p:ext uri="{BB962C8B-B14F-4D97-AF65-F5344CB8AC3E}">
        <p14:creationId xmlns:p14="http://schemas.microsoft.com/office/powerpoint/2010/main" val="1654283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619DD-00F0-D30F-2720-859785AECE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B8AF093-ED05-4248-BD62-227AAE0918C4}"/>
              </a:ext>
            </a:extLst>
          </p:cNvPr>
          <p:cNvSpPr>
            <a:spLocks noGrp="1"/>
          </p:cNvSpPr>
          <p:nvPr>
            <p:ph type="title"/>
          </p:nvPr>
        </p:nvSpPr>
        <p:spPr>
          <a:xfrm>
            <a:off x="400050" y="385510"/>
            <a:ext cx="10972800" cy="1066800"/>
          </a:xfrm>
        </p:spPr>
        <p:txBody>
          <a:bodyPr>
            <a:normAutofit/>
          </a:bodyPr>
          <a:lstStyle/>
          <a:p>
            <a:r>
              <a:rPr lang="en-US" b="1" dirty="0"/>
              <a:t>How to Put Nets into Net Classes…</a:t>
            </a:r>
          </a:p>
        </p:txBody>
      </p:sp>
      <p:sp>
        <p:nvSpPr>
          <p:cNvPr id="4" name="Footer Placeholder 3">
            <a:extLst>
              <a:ext uri="{FF2B5EF4-FFF2-40B4-BE49-F238E27FC236}">
                <a16:creationId xmlns:a16="http://schemas.microsoft.com/office/drawing/2014/main" id="{27AAA9CF-7641-6D08-626E-35FBCF36A776}"/>
              </a:ext>
            </a:extLst>
          </p:cNvPr>
          <p:cNvSpPr>
            <a:spLocks noGrp="1"/>
          </p:cNvSpPr>
          <p:nvPr>
            <p:ph type="ftr" sz="quarter" idx="11"/>
          </p:nvPr>
        </p:nvSpPr>
        <p:spPr/>
        <p:txBody>
          <a:bodyPr/>
          <a:lstStyle/>
          <a:p>
            <a:r>
              <a:rPr lang="en-US"/>
              <a:t>02/22/2025 - Doug Paradis</a:t>
            </a:r>
            <a:endParaRPr lang="en-US" dirty="0"/>
          </a:p>
        </p:txBody>
      </p:sp>
      <p:sp>
        <p:nvSpPr>
          <p:cNvPr id="5" name="Slide Number Placeholder 4">
            <a:extLst>
              <a:ext uri="{FF2B5EF4-FFF2-40B4-BE49-F238E27FC236}">
                <a16:creationId xmlns:a16="http://schemas.microsoft.com/office/drawing/2014/main" id="{69B63048-C9BF-D7BD-96F9-D37F0FF76CBF}"/>
              </a:ext>
            </a:extLst>
          </p:cNvPr>
          <p:cNvSpPr>
            <a:spLocks noGrp="1"/>
          </p:cNvSpPr>
          <p:nvPr>
            <p:ph type="sldNum" sz="quarter" idx="12"/>
          </p:nvPr>
        </p:nvSpPr>
        <p:spPr/>
        <p:txBody>
          <a:bodyPr/>
          <a:lstStyle/>
          <a:p>
            <a:fld id="{401CF334-2D5C-4859-84A6-CA7E6E43FAEB}" type="slidenum">
              <a:rPr lang="en-US" smtClean="0"/>
              <a:t>35</a:t>
            </a:fld>
            <a:endParaRPr lang="en-US" dirty="0"/>
          </a:p>
        </p:txBody>
      </p:sp>
      <p:sp>
        <p:nvSpPr>
          <p:cNvPr id="7" name="TextBox 6">
            <a:extLst>
              <a:ext uri="{FF2B5EF4-FFF2-40B4-BE49-F238E27FC236}">
                <a16:creationId xmlns:a16="http://schemas.microsoft.com/office/drawing/2014/main" id="{EF112670-5300-5934-2DF0-E88E3F347A55}"/>
              </a:ext>
            </a:extLst>
          </p:cNvPr>
          <p:cNvSpPr txBox="1"/>
          <p:nvPr/>
        </p:nvSpPr>
        <p:spPr>
          <a:xfrm>
            <a:off x="352209" y="1623760"/>
            <a:ext cx="9980874" cy="461665"/>
          </a:xfrm>
          <a:prstGeom prst="rect">
            <a:avLst/>
          </a:prstGeom>
          <a:noFill/>
        </p:spPr>
        <p:txBody>
          <a:bodyPr wrap="none" rtlCol="0">
            <a:spAutoFit/>
          </a:bodyPr>
          <a:lstStyle/>
          <a:p>
            <a:r>
              <a:rPr lang="en-US" sz="2400" b="1" dirty="0">
                <a:solidFill>
                  <a:srgbClr val="FF0000"/>
                </a:solidFill>
              </a:rPr>
              <a:t>Fourth Way – For Special Cases, Use Custom Rules in the PCB setup window</a:t>
            </a:r>
          </a:p>
        </p:txBody>
      </p:sp>
      <p:pic>
        <p:nvPicPr>
          <p:cNvPr id="12" name="Picture 11" descr="A computer screen shot of a computer&#10;&#10;AI-generated content may be incorrect.">
            <a:extLst>
              <a:ext uri="{FF2B5EF4-FFF2-40B4-BE49-F238E27FC236}">
                <a16:creationId xmlns:a16="http://schemas.microsoft.com/office/drawing/2014/main" id="{9F9B74FC-7E03-DBF1-72AD-6101495163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56652" y="2085424"/>
            <a:ext cx="7125032" cy="4406937"/>
          </a:xfrm>
          <a:prstGeom prst="rect">
            <a:avLst/>
          </a:prstGeom>
        </p:spPr>
      </p:pic>
      <p:pic>
        <p:nvPicPr>
          <p:cNvPr id="17" name="Picture 16" descr="A screenshot of a computer&#10;&#10;AI-generated content may be incorrect.">
            <a:extLst>
              <a:ext uri="{FF2B5EF4-FFF2-40B4-BE49-F238E27FC236}">
                <a16:creationId xmlns:a16="http://schemas.microsoft.com/office/drawing/2014/main" id="{287D1B13-94C4-A934-F91C-3D1BD6D53E4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3028" y="2331446"/>
            <a:ext cx="2314575" cy="3609975"/>
          </a:xfrm>
          <a:prstGeom prst="rect">
            <a:avLst/>
          </a:prstGeom>
        </p:spPr>
      </p:pic>
      <p:sp>
        <p:nvSpPr>
          <p:cNvPr id="19" name="Oval 18">
            <a:extLst>
              <a:ext uri="{FF2B5EF4-FFF2-40B4-BE49-F238E27FC236}">
                <a16:creationId xmlns:a16="http://schemas.microsoft.com/office/drawing/2014/main" id="{E746BFEC-7066-F680-6DE0-DF6DEA43861D}"/>
              </a:ext>
            </a:extLst>
          </p:cNvPr>
          <p:cNvSpPr/>
          <p:nvPr/>
        </p:nvSpPr>
        <p:spPr>
          <a:xfrm>
            <a:off x="386353" y="5029201"/>
            <a:ext cx="1299572" cy="447674"/>
          </a:xfrm>
          <a:prstGeom prst="ellipse">
            <a:avLst/>
          </a:prstGeom>
          <a:noFill/>
          <a:ln w="317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p:txBody>
      </p:sp>
      <p:sp>
        <p:nvSpPr>
          <p:cNvPr id="23" name="TextBox 22">
            <a:extLst>
              <a:ext uri="{FF2B5EF4-FFF2-40B4-BE49-F238E27FC236}">
                <a16:creationId xmlns:a16="http://schemas.microsoft.com/office/drawing/2014/main" id="{06A39896-EC26-42A8-8EDB-8F2DC85FEFD6}"/>
              </a:ext>
            </a:extLst>
          </p:cNvPr>
          <p:cNvSpPr txBox="1"/>
          <p:nvPr/>
        </p:nvSpPr>
        <p:spPr>
          <a:xfrm>
            <a:off x="58296" y="5053260"/>
            <a:ext cx="540436" cy="369332"/>
          </a:xfrm>
          <a:prstGeom prst="rect">
            <a:avLst/>
          </a:prstGeom>
          <a:noFill/>
        </p:spPr>
        <p:txBody>
          <a:bodyPr wrap="square" rtlCol="0">
            <a:spAutoFit/>
          </a:bodyPr>
          <a:lstStyle/>
          <a:p>
            <a:r>
              <a:rPr lang="en-US" b="1" dirty="0">
                <a:solidFill>
                  <a:srgbClr val="FF0000"/>
                </a:solidFill>
              </a:rPr>
              <a:t>1</a:t>
            </a:r>
          </a:p>
        </p:txBody>
      </p:sp>
      <p:sp>
        <p:nvSpPr>
          <p:cNvPr id="26" name="Oval 25">
            <a:extLst>
              <a:ext uri="{FF2B5EF4-FFF2-40B4-BE49-F238E27FC236}">
                <a16:creationId xmlns:a16="http://schemas.microsoft.com/office/drawing/2014/main" id="{1DB190B3-62F4-ABF3-3897-964EFFC00E67}"/>
              </a:ext>
            </a:extLst>
          </p:cNvPr>
          <p:cNvSpPr/>
          <p:nvPr/>
        </p:nvSpPr>
        <p:spPr>
          <a:xfrm>
            <a:off x="3651187" y="4270353"/>
            <a:ext cx="733425" cy="229181"/>
          </a:xfrm>
          <a:prstGeom prst="ellipse">
            <a:avLst/>
          </a:prstGeom>
          <a:noFill/>
          <a:ln w="317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p:txBody>
      </p:sp>
      <p:sp>
        <p:nvSpPr>
          <p:cNvPr id="27" name="TextBox 26">
            <a:extLst>
              <a:ext uri="{FF2B5EF4-FFF2-40B4-BE49-F238E27FC236}">
                <a16:creationId xmlns:a16="http://schemas.microsoft.com/office/drawing/2014/main" id="{89F079C8-3E3D-C384-03F6-7A7BFD27C6CE}"/>
              </a:ext>
            </a:extLst>
          </p:cNvPr>
          <p:cNvSpPr txBox="1"/>
          <p:nvPr/>
        </p:nvSpPr>
        <p:spPr>
          <a:xfrm>
            <a:off x="3220248" y="4200277"/>
            <a:ext cx="383177" cy="369332"/>
          </a:xfrm>
          <a:prstGeom prst="rect">
            <a:avLst/>
          </a:prstGeom>
          <a:noFill/>
        </p:spPr>
        <p:txBody>
          <a:bodyPr wrap="square" rtlCol="0">
            <a:spAutoFit/>
          </a:bodyPr>
          <a:lstStyle/>
          <a:p>
            <a:r>
              <a:rPr lang="en-US" b="1" dirty="0">
                <a:solidFill>
                  <a:srgbClr val="FF0000"/>
                </a:solidFill>
              </a:rPr>
              <a:t>2</a:t>
            </a:r>
          </a:p>
        </p:txBody>
      </p:sp>
      <p:sp>
        <p:nvSpPr>
          <p:cNvPr id="29" name="Rectangle 28">
            <a:extLst>
              <a:ext uri="{FF2B5EF4-FFF2-40B4-BE49-F238E27FC236}">
                <a16:creationId xmlns:a16="http://schemas.microsoft.com/office/drawing/2014/main" id="{7059A950-9727-237F-2BBC-5F9AC342A9A3}"/>
              </a:ext>
            </a:extLst>
          </p:cNvPr>
          <p:cNvSpPr/>
          <p:nvPr/>
        </p:nvSpPr>
        <p:spPr>
          <a:xfrm>
            <a:off x="4819650" y="2533650"/>
            <a:ext cx="3257550" cy="1876425"/>
          </a:xfrm>
          <a:prstGeom prst="rect">
            <a:avLst/>
          </a:prstGeom>
          <a:noFill/>
          <a:ln w="508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8563AE1A-A426-CC06-AEF0-468D5C2E2E83}"/>
              </a:ext>
            </a:extLst>
          </p:cNvPr>
          <p:cNvSpPr txBox="1"/>
          <p:nvPr/>
        </p:nvSpPr>
        <p:spPr>
          <a:xfrm>
            <a:off x="4628061" y="2043288"/>
            <a:ext cx="383177" cy="369332"/>
          </a:xfrm>
          <a:prstGeom prst="rect">
            <a:avLst/>
          </a:prstGeom>
          <a:noFill/>
        </p:spPr>
        <p:txBody>
          <a:bodyPr wrap="square" rtlCol="0">
            <a:spAutoFit/>
          </a:bodyPr>
          <a:lstStyle/>
          <a:p>
            <a:r>
              <a:rPr lang="en-US" b="1" dirty="0">
                <a:solidFill>
                  <a:srgbClr val="FF0000"/>
                </a:solidFill>
              </a:rPr>
              <a:t>3</a:t>
            </a:r>
          </a:p>
        </p:txBody>
      </p:sp>
      <p:sp>
        <p:nvSpPr>
          <p:cNvPr id="31" name="TextBox 30">
            <a:extLst>
              <a:ext uri="{FF2B5EF4-FFF2-40B4-BE49-F238E27FC236}">
                <a16:creationId xmlns:a16="http://schemas.microsoft.com/office/drawing/2014/main" id="{E1ADF152-CF0D-671A-03BD-3B825737949C}"/>
              </a:ext>
            </a:extLst>
          </p:cNvPr>
          <p:cNvSpPr txBox="1"/>
          <p:nvPr/>
        </p:nvSpPr>
        <p:spPr>
          <a:xfrm>
            <a:off x="6226620" y="4772576"/>
            <a:ext cx="3841180" cy="830997"/>
          </a:xfrm>
          <a:prstGeom prst="rect">
            <a:avLst/>
          </a:prstGeom>
          <a:noFill/>
        </p:spPr>
        <p:txBody>
          <a:bodyPr wrap="none" rtlCol="0">
            <a:spAutoFit/>
          </a:bodyPr>
          <a:lstStyle/>
          <a:p>
            <a:r>
              <a:rPr lang="en-US" sz="1600" b="1" dirty="0">
                <a:solidFill>
                  <a:srgbClr val="FF0000"/>
                </a:solidFill>
              </a:rPr>
              <a:t>These rules allow for the trace “</a:t>
            </a:r>
            <a:r>
              <a:rPr lang="en-US" sz="1600" b="1" dirty="0" err="1">
                <a:solidFill>
                  <a:srgbClr val="FF0000"/>
                </a:solidFill>
              </a:rPr>
              <a:t>Bminus</a:t>
            </a:r>
            <a:r>
              <a:rPr lang="en-US" sz="1600" b="1" dirty="0">
                <a:solidFill>
                  <a:srgbClr val="FF0000"/>
                </a:solidFill>
              </a:rPr>
              <a:t>” of</a:t>
            </a:r>
            <a:br>
              <a:rPr lang="en-US" sz="1600" b="1" dirty="0">
                <a:solidFill>
                  <a:srgbClr val="FF0000"/>
                </a:solidFill>
              </a:rPr>
            </a:br>
            <a:r>
              <a:rPr lang="en-US" sz="1600" b="1" dirty="0">
                <a:solidFill>
                  <a:srgbClr val="FF0000"/>
                </a:solidFill>
              </a:rPr>
              <a:t>net class GND to have different width and </a:t>
            </a:r>
          </a:p>
          <a:p>
            <a:r>
              <a:rPr lang="en-US" sz="1600" b="1" dirty="0">
                <a:solidFill>
                  <a:srgbClr val="FF0000"/>
                </a:solidFill>
              </a:rPr>
              <a:t>space than the rest of the net class.</a:t>
            </a:r>
          </a:p>
        </p:txBody>
      </p:sp>
    </p:spTree>
    <p:extLst>
      <p:ext uri="{BB962C8B-B14F-4D97-AF65-F5344CB8AC3E}">
        <p14:creationId xmlns:p14="http://schemas.microsoft.com/office/powerpoint/2010/main" val="2998415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F96758-C2EE-194E-AB30-C9CE708C55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3C211CB-033A-B5B8-55F7-057E17A11BC5}"/>
              </a:ext>
            </a:extLst>
          </p:cNvPr>
          <p:cNvSpPr>
            <a:spLocks noGrp="1"/>
          </p:cNvSpPr>
          <p:nvPr>
            <p:ph type="title"/>
          </p:nvPr>
        </p:nvSpPr>
        <p:spPr>
          <a:xfrm>
            <a:off x="609600" y="728410"/>
            <a:ext cx="10972800" cy="1066800"/>
          </a:xfrm>
        </p:spPr>
        <p:txBody>
          <a:bodyPr>
            <a:normAutofit/>
          </a:bodyPr>
          <a:lstStyle/>
          <a:p>
            <a:r>
              <a:rPr lang="en-US" b="1" dirty="0"/>
              <a:t>Before Starting…</a:t>
            </a:r>
          </a:p>
        </p:txBody>
      </p:sp>
      <p:sp>
        <p:nvSpPr>
          <p:cNvPr id="3" name="Content Placeholder 2">
            <a:extLst>
              <a:ext uri="{FF2B5EF4-FFF2-40B4-BE49-F238E27FC236}">
                <a16:creationId xmlns:a16="http://schemas.microsoft.com/office/drawing/2014/main" id="{A7DFDD41-2FA9-698B-9E11-CD282C819593}"/>
              </a:ext>
            </a:extLst>
          </p:cNvPr>
          <p:cNvSpPr>
            <a:spLocks noGrp="1"/>
          </p:cNvSpPr>
          <p:nvPr>
            <p:ph idx="1"/>
          </p:nvPr>
        </p:nvSpPr>
        <p:spPr>
          <a:xfrm>
            <a:off x="1430964" y="2290763"/>
            <a:ext cx="9330072" cy="757237"/>
          </a:xfrm>
        </p:spPr>
        <p:txBody>
          <a:bodyPr>
            <a:normAutofit/>
          </a:bodyPr>
          <a:lstStyle/>
          <a:p>
            <a:pPr marL="109728" indent="0">
              <a:buNone/>
            </a:pPr>
            <a:r>
              <a:rPr lang="en-US" b="1" dirty="0">
                <a:solidFill>
                  <a:schemeClr val="tx1"/>
                </a:solidFill>
              </a:rPr>
              <a:t>It is a good idea to gather all the parts you are going to use.</a:t>
            </a:r>
          </a:p>
          <a:p>
            <a:pPr marL="109728" indent="0">
              <a:buNone/>
            </a:pPr>
            <a:endParaRPr lang="en-US" dirty="0">
              <a:solidFill>
                <a:schemeClr val="tx1"/>
              </a:solidFill>
            </a:endParaRPr>
          </a:p>
          <a:p>
            <a:endParaRPr lang="en-US" dirty="0"/>
          </a:p>
        </p:txBody>
      </p:sp>
      <p:sp>
        <p:nvSpPr>
          <p:cNvPr id="4" name="Footer Placeholder 3">
            <a:extLst>
              <a:ext uri="{FF2B5EF4-FFF2-40B4-BE49-F238E27FC236}">
                <a16:creationId xmlns:a16="http://schemas.microsoft.com/office/drawing/2014/main" id="{2ADFFF73-193E-9D53-4DD5-7D265778E6A5}"/>
              </a:ext>
            </a:extLst>
          </p:cNvPr>
          <p:cNvSpPr>
            <a:spLocks noGrp="1"/>
          </p:cNvSpPr>
          <p:nvPr>
            <p:ph type="ftr" sz="quarter" idx="11"/>
          </p:nvPr>
        </p:nvSpPr>
        <p:spPr/>
        <p:txBody>
          <a:bodyPr/>
          <a:lstStyle/>
          <a:p>
            <a:r>
              <a:rPr lang="en-US"/>
              <a:t>02/22/2025 - Doug Paradis</a:t>
            </a:r>
            <a:endParaRPr lang="en-US" dirty="0"/>
          </a:p>
        </p:txBody>
      </p:sp>
      <p:sp>
        <p:nvSpPr>
          <p:cNvPr id="5" name="Slide Number Placeholder 4">
            <a:extLst>
              <a:ext uri="{FF2B5EF4-FFF2-40B4-BE49-F238E27FC236}">
                <a16:creationId xmlns:a16="http://schemas.microsoft.com/office/drawing/2014/main" id="{66644D86-98B6-A7F9-8F98-37BBBDAC0F01}"/>
              </a:ext>
            </a:extLst>
          </p:cNvPr>
          <p:cNvSpPr>
            <a:spLocks noGrp="1"/>
          </p:cNvSpPr>
          <p:nvPr>
            <p:ph type="sldNum" sz="quarter" idx="12"/>
          </p:nvPr>
        </p:nvSpPr>
        <p:spPr/>
        <p:txBody>
          <a:bodyPr/>
          <a:lstStyle/>
          <a:p>
            <a:fld id="{401CF334-2D5C-4859-84A6-CA7E6E43FAEB}" type="slidenum">
              <a:rPr lang="en-US" smtClean="0"/>
              <a:t>36</a:t>
            </a:fld>
            <a:endParaRPr lang="en-US" dirty="0"/>
          </a:p>
        </p:txBody>
      </p:sp>
      <p:sp>
        <p:nvSpPr>
          <p:cNvPr id="6" name="Content Placeholder 2">
            <a:extLst>
              <a:ext uri="{FF2B5EF4-FFF2-40B4-BE49-F238E27FC236}">
                <a16:creationId xmlns:a16="http://schemas.microsoft.com/office/drawing/2014/main" id="{49E26994-950D-EC3D-1149-E798A7188042}"/>
              </a:ext>
            </a:extLst>
          </p:cNvPr>
          <p:cNvSpPr txBox="1">
            <a:spLocks/>
          </p:cNvSpPr>
          <p:nvPr/>
        </p:nvSpPr>
        <p:spPr>
          <a:xfrm>
            <a:off x="1430964" y="3675412"/>
            <a:ext cx="9330072" cy="757237"/>
          </a:xfrm>
          <a:prstGeom prst="rect">
            <a:avLst/>
          </a:prstGeom>
        </p:spPr>
        <p:txBody>
          <a:bodyPr vert="horz">
            <a:normAutofit/>
          </a:bodyPr>
          <a:lstStyle>
            <a:lvl1pPr marL="365760" indent="-256032" algn="l" rtl="0" eaLnBrk="1" latinLnBrk="0" hangingPunct="1">
              <a:spcBef>
                <a:spcPts val="300"/>
              </a:spcBef>
              <a:buClr>
                <a:schemeClr val="accent3">
                  <a:lumMod val="75000"/>
                </a:schemeClr>
              </a:buClr>
              <a:buFont typeface="Georgia"/>
              <a:buChar char="•"/>
              <a:defRPr kumimoji="0" sz="2800" kern="1200">
                <a:solidFill>
                  <a:schemeClr val="tx2"/>
                </a:solidFill>
                <a:latin typeface="+mn-lt"/>
                <a:ea typeface="+mn-ea"/>
                <a:cs typeface="+mn-cs"/>
              </a:defRPr>
            </a:lvl1pPr>
            <a:lvl2pPr marL="658368" indent="-246888" algn="l" rtl="0" eaLnBrk="1" latinLnBrk="0" hangingPunct="1">
              <a:spcBef>
                <a:spcPts val="300"/>
              </a:spcBef>
              <a:buClr>
                <a:schemeClr val="accent2">
                  <a:lumMod val="75000"/>
                </a:schemeClr>
              </a:buClr>
              <a:buFont typeface="Georgia"/>
              <a:buChar char="▫"/>
              <a:defRPr kumimoji="0" sz="2600" kern="1200">
                <a:solidFill>
                  <a:schemeClr val="tx2"/>
                </a:solidFill>
                <a:latin typeface="+mn-lt"/>
                <a:ea typeface="+mn-ea"/>
                <a:cs typeface="+mn-cs"/>
              </a:defRPr>
            </a:lvl2pPr>
            <a:lvl3pPr marL="923544" indent="-219456" algn="l" rtl="0" eaLnBrk="1" latinLnBrk="0" hangingPunct="1">
              <a:spcBef>
                <a:spcPts val="300"/>
              </a:spcBef>
              <a:buClr>
                <a:schemeClr val="accent1">
                  <a:lumMod val="50000"/>
                </a:schemeClr>
              </a:buClr>
              <a:buFont typeface="Wingdings 2" panose="05020102010507070707" pitchFamily="18" charset="2"/>
              <a:buChar char=""/>
              <a:defRPr kumimoji="0" sz="2400" kern="1200">
                <a:solidFill>
                  <a:schemeClr val="tx2"/>
                </a:solidFill>
                <a:latin typeface="+mn-lt"/>
                <a:ea typeface="+mn-ea"/>
                <a:cs typeface="+mn-cs"/>
              </a:defRPr>
            </a:lvl3pPr>
            <a:lvl4pPr marL="1179576" indent="-201168" algn="l" rtl="0" eaLnBrk="1" latinLnBrk="0" hangingPunct="1">
              <a:spcBef>
                <a:spcPts val="300"/>
              </a:spcBef>
              <a:buClr>
                <a:schemeClr val="accent1">
                  <a:lumMod val="50000"/>
                </a:schemeClr>
              </a:buClr>
              <a:buFont typeface="Wingdings 2" panose="05020102010507070707" pitchFamily="18" charset="2"/>
              <a:buChar char=""/>
              <a:defRPr kumimoji="0" sz="2200" kern="1200">
                <a:solidFill>
                  <a:schemeClr val="tx2"/>
                </a:solidFill>
                <a:latin typeface="+mn-lt"/>
                <a:ea typeface="+mn-ea"/>
                <a:cs typeface="+mn-cs"/>
              </a:defRPr>
            </a:lvl4pPr>
            <a:lvl5pPr marL="1389888" indent="-182880" algn="l" rtl="0" eaLnBrk="1" latinLnBrk="0" hangingPunct="1">
              <a:spcBef>
                <a:spcPts val="300"/>
              </a:spcBef>
              <a:buClr>
                <a:schemeClr val="accent1">
                  <a:lumMod val="50000"/>
                </a:schemeClr>
              </a:buClr>
              <a:buFont typeface="Wingdings 2" panose="05020102010507070707" pitchFamily="18" charset="2"/>
              <a:buChar char=""/>
              <a:defRPr kumimoji="0" sz="2000" kern="1200">
                <a:solidFill>
                  <a:schemeClr val="tx2"/>
                </a:solidFill>
                <a:latin typeface="+mn-lt"/>
                <a:ea typeface="+mn-ea"/>
                <a:cs typeface="+mn-cs"/>
              </a:defRPr>
            </a:lvl5pPr>
            <a:lvl6pPr marL="1609344" indent="-182880" algn="l" rtl="0" eaLnBrk="1" latinLnBrk="0" hangingPunct="1">
              <a:spcBef>
                <a:spcPts val="300"/>
              </a:spcBef>
              <a:buClr>
                <a:schemeClr val="accent1">
                  <a:lumMod val="50000"/>
                </a:schemeClr>
              </a:buClr>
              <a:buFont typeface="Wingdings 2" panose="05020102010507070707" pitchFamily="18" charset="2"/>
              <a:buChar char=""/>
              <a:defRPr kumimoji="0" sz="1800" kern="1200">
                <a:solidFill>
                  <a:schemeClr val="tx2"/>
                </a:solidFill>
                <a:latin typeface="+mn-lt"/>
                <a:ea typeface="+mn-ea"/>
                <a:cs typeface="+mn-cs"/>
              </a:defRPr>
            </a:lvl6pPr>
            <a:lvl7pPr marL="1828800" indent="-182880" algn="l" rtl="0" eaLnBrk="1" latinLnBrk="0" hangingPunct="1">
              <a:spcBef>
                <a:spcPts val="300"/>
              </a:spcBef>
              <a:buClr>
                <a:schemeClr val="accent1">
                  <a:lumMod val="50000"/>
                </a:schemeClr>
              </a:buClr>
              <a:buFont typeface="Wingdings 2" panose="05020102010507070707" pitchFamily="18" charset="2"/>
              <a:buChar char=""/>
              <a:defRPr kumimoji="0" sz="1600" kern="1200">
                <a:solidFill>
                  <a:schemeClr val="tx2"/>
                </a:solidFill>
                <a:latin typeface="+mn-lt"/>
                <a:ea typeface="+mn-ea"/>
                <a:cs typeface="+mn-cs"/>
              </a:defRPr>
            </a:lvl7pPr>
            <a:lvl8pPr marL="2029968" indent="-182880" algn="l" rtl="0" eaLnBrk="1" latinLnBrk="0" hangingPunct="1">
              <a:spcBef>
                <a:spcPts val="300"/>
              </a:spcBef>
              <a:buClr>
                <a:schemeClr val="accent1">
                  <a:lumMod val="50000"/>
                </a:schemeClr>
              </a:buClr>
              <a:buFont typeface="Wingdings 2" panose="05020102010507070707" pitchFamily="18" charset="2"/>
              <a:buChar char=""/>
              <a:defRPr kumimoji="0" sz="1500" kern="1200">
                <a:solidFill>
                  <a:schemeClr val="tx2"/>
                </a:solidFill>
                <a:latin typeface="+mn-lt"/>
                <a:ea typeface="+mn-ea"/>
                <a:cs typeface="+mn-cs"/>
              </a:defRPr>
            </a:lvl8pPr>
            <a:lvl9pPr marL="2240280" indent="-182880" algn="l" rtl="0" eaLnBrk="1" latinLnBrk="0" hangingPunct="1">
              <a:spcBef>
                <a:spcPts val="300"/>
              </a:spcBef>
              <a:buClr>
                <a:schemeClr val="accent1">
                  <a:lumMod val="50000"/>
                </a:schemeClr>
              </a:buClr>
              <a:buFont typeface="Wingdings 2" panose="05020102010507070707" pitchFamily="18" charset="2"/>
              <a:buChar char=""/>
              <a:defRPr kumimoji="0" sz="1400" kern="1200" baseline="0">
                <a:solidFill>
                  <a:schemeClr val="tx2"/>
                </a:solidFill>
                <a:latin typeface="+mn-lt"/>
                <a:ea typeface="+mn-ea"/>
                <a:cs typeface="+mn-cs"/>
              </a:defRPr>
            </a:lvl9pPr>
          </a:lstStyle>
          <a:p>
            <a:pPr marL="109728" indent="0">
              <a:buFont typeface="Georgia"/>
              <a:buNone/>
            </a:pPr>
            <a:r>
              <a:rPr lang="en-US" b="1" dirty="0">
                <a:solidFill>
                  <a:schemeClr val="tx1"/>
                </a:solidFill>
              </a:rPr>
              <a:t>It makes it easier later when we start to select footprints.</a:t>
            </a:r>
          </a:p>
          <a:p>
            <a:pPr marL="109728" indent="0">
              <a:buFont typeface="Georgia"/>
              <a:buNone/>
            </a:pPr>
            <a:endParaRPr lang="en-US" dirty="0">
              <a:solidFill>
                <a:schemeClr val="tx1"/>
              </a:solidFill>
            </a:endParaRPr>
          </a:p>
          <a:p>
            <a:endParaRPr lang="en-US" dirty="0"/>
          </a:p>
        </p:txBody>
      </p:sp>
    </p:spTree>
    <p:extLst>
      <p:ext uri="{BB962C8B-B14F-4D97-AF65-F5344CB8AC3E}">
        <p14:creationId xmlns:p14="http://schemas.microsoft.com/office/powerpoint/2010/main" val="1590300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B9AD6D-CC47-1DBB-4BDB-9E36B94F37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F7C3DC4-A031-59C4-17F1-B1A8815C1E5D}"/>
              </a:ext>
            </a:extLst>
          </p:cNvPr>
          <p:cNvSpPr>
            <a:spLocks noGrp="1"/>
          </p:cNvSpPr>
          <p:nvPr>
            <p:ph type="title"/>
          </p:nvPr>
        </p:nvSpPr>
        <p:spPr>
          <a:xfrm>
            <a:off x="609600" y="311944"/>
            <a:ext cx="10972800" cy="1066800"/>
          </a:xfrm>
        </p:spPr>
        <p:txBody>
          <a:bodyPr>
            <a:normAutofit/>
          </a:bodyPr>
          <a:lstStyle/>
          <a:p>
            <a:r>
              <a:rPr lang="en-US" b="1" dirty="0"/>
              <a:t>Final Schematic Sheet  </a:t>
            </a:r>
          </a:p>
        </p:txBody>
      </p:sp>
      <p:sp>
        <p:nvSpPr>
          <p:cNvPr id="4" name="Footer Placeholder 3">
            <a:extLst>
              <a:ext uri="{FF2B5EF4-FFF2-40B4-BE49-F238E27FC236}">
                <a16:creationId xmlns:a16="http://schemas.microsoft.com/office/drawing/2014/main" id="{40CF2BAB-DEE2-F901-1AA9-C602F019B216}"/>
              </a:ext>
            </a:extLst>
          </p:cNvPr>
          <p:cNvSpPr>
            <a:spLocks noGrp="1"/>
          </p:cNvSpPr>
          <p:nvPr>
            <p:ph type="ftr" sz="quarter" idx="11"/>
          </p:nvPr>
        </p:nvSpPr>
        <p:spPr/>
        <p:txBody>
          <a:bodyPr/>
          <a:lstStyle/>
          <a:p>
            <a:r>
              <a:rPr lang="en-US"/>
              <a:t>02/22/2025 - Doug Paradis</a:t>
            </a:r>
            <a:endParaRPr lang="en-US" dirty="0"/>
          </a:p>
        </p:txBody>
      </p:sp>
      <p:sp>
        <p:nvSpPr>
          <p:cNvPr id="5" name="Slide Number Placeholder 4">
            <a:extLst>
              <a:ext uri="{FF2B5EF4-FFF2-40B4-BE49-F238E27FC236}">
                <a16:creationId xmlns:a16="http://schemas.microsoft.com/office/drawing/2014/main" id="{3C62FE6A-1833-175C-411E-FF4FEF67BF20}"/>
              </a:ext>
            </a:extLst>
          </p:cNvPr>
          <p:cNvSpPr>
            <a:spLocks noGrp="1"/>
          </p:cNvSpPr>
          <p:nvPr>
            <p:ph type="sldNum" sz="quarter" idx="12"/>
          </p:nvPr>
        </p:nvSpPr>
        <p:spPr/>
        <p:txBody>
          <a:bodyPr/>
          <a:lstStyle/>
          <a:p>
            <a:fld id="{401CF334-2D5C-4859-84A6-CA7E6E43FAEB}" type="slidenum">
              <a:rPr lang="en-US" smtClean="0"/>
              <a:t>37</a:t>
            </a:fld>
            <a:endParaRPr lang="en-US" dirty="0"/>
          </a:p>
        </p:txBody>
      </p:sp>
      <p:pic>
        <p:nvPicPr>
          <p:cNvPr id="6" name="Picture 5" descr="A diagram of a circuit board&#10;&#10;AI-generated content may be incorrect.">
            <a:extLst>
              <a:ext uri="{FF2B5EF4-FFF2-40B4-BE49-F238E27FC236}">
                <a16:creationId xmlns:a16="http://schemas.microsoft.com/office/drawing/2014/main" id="{9AF66C97-43CE-7DBB-6A29-62FE1573A3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78217" y="1129796"/>
            <a:ext cx="7235566" cy="5510809"/>
          </a:xfrm>
          <a:prstGeom prst="rect">
            <a:avLst/>
          </a:prstGeom>
        </p:spPr>
      </p:pic>
    </p:spTree>
    <p:extLst>
      <p:ext uri="{BB962C8B-B14F-4D97-AF65-F5344CB8AC3E}">
        <p14:creationId xmlns:p14="http://schemas.microsoft.com/office/powerpoint/2010/main" val="3890566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6F3E1D-C5C6-708E-051E-F4D13D959090}"/>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965305CC-9BD2-1BF3-A10B-83B7D9E739AD}"/>
              </a:ext>
            </a:extLst>
          </p:cNvPr>
          <p:cNvSpPr>
            <a:spLocks noGrp="1"/>
          </p:cNvSpPr>
          <p:nvPr>
            <p:ph type="ftr" sz="quarter" idx="11"/>
          </p:nvPr>
        </p:nvSpPr>
        <p:spPr/>
        <p:txBody>
          <a:bodyPr/>
          <a:lstStyle/>
          <a:p>
            <a:r>
              <a:rPr lang="en-US"/>
              <a:t>02/22/2025 - Doug Paradis</a:t>
            </a:r>
            <a:endParaRPr lang="en-US" dirty="0"/>
          </a:p>
        </p:txBody>
      </p:sp>
      <p:sp>
        <p:nvSpPr>
          <p:cNvPr id="5" name="Slide Number Placeholder 4">
            <a:extLst>
              <a:ext uri="{FF2B5EF4-FFF2-40B4-BE49-F238E27FC236}">
                <a16:creationId xmlns:a16="http://schemas.microsoft.com/office/drawing/2014/main" id="{1DB430C8-ED59-C866-927B-7AF7ACB1F21D}"/>
              </a:ext>
            </a:extLst>
          </p:cNvPr>
          <p:cNvSpPr>
            <a:spLocks noGrp="1"/>
          </p:cNvSpPr>
          <p:nvPr>
            <p:ph type="sldNum" sz="quarter" idx="12"/>
          </p:nvPr>
        </p:nvSpPr>
        <p:spPr/>
        <p:txBody>
          <a:bodyPr/>
          <a:lstStyle/>
          <a:p>
            <a:fld id="{401CF334-2D5C-4859-84A6-CA7E6E43FAEB}" type="slidenum">
              <a:rPr lang="en-US" smtClean="0"/>
              <a:t>38</a:t>
            </a:fld>
            <a:endParaRPr lang="en-US" dirty="0"/>
          </a:p>
        </p:txBody>
      </p:sp>
      <p:sp>
        <p:nvSpPr>
          <p:cNvPr id="2" name="Title 1">
            <a:extLst>
              <a:ext uri="{FF2B5EF4-FFF2-40B4-BE49-F238E27FC236}">
                <a16:creationId xmlns:a16="http://schemas.microsoft.com/office/drawing/2014/main" id="{0151DB2F-3853-B0A0-C3CE-701B50D26309}"/>
              </a:ext>
            </a:extLst>
          </p:cNvPr>
          <p:cNvSpPr>
            <a:spLocks noGrp="1"/>
          </p:cNvSpPr>
          <p:nvPr>
            <p:ph type="title"/>
          </p:nvPr>
        </p:nvSpPr>
        <p:spPr>
          <a:xfrm>
            <a:off x="381000" y="318835"/>
            <a:ext cx="10972800" cy="1066800"/>
          </a:xfrm>
        </p:spPr>
        <p:txBody>
          <a:bodyPr>
            <a:normAutofit/>
          </a:bodyPr>
          <a:lstStyle/>
          <a:p>
            <a:r>
              <a:rPr lang="en-US" b="1" dirty="0"/>
              <a:t>Footprints</a:t>
            </a:r>
          </a:p>
        </p:txBody>
      </p:sp>
      <p:sp>
        <p:nvSpPr>
          <p:cNvPr id="3" name="Content Placeholder 2">
            <a:extLst>
              <a:ext uri="{FF2B5EF4-FFF2-40B4-BE49-F238E27FC236}">
                <a16:creationId xmlns:a16="http://schemas.microsoft.com/office/drawing/2014/main" id="{AE186E85-5AC4-9B01-6243-FE814CC23928}"/>
              </a:ext>
            </a:extLst>
          </p:cNvPr>
          <p:cNvSpPr>
            <a:spLocks noGrp="1"/>
          </p:cNvSpPr>
          <p:nvPr>
            <p:ph idx="1"/>
          </p:nvPr>
        </p:nvSpPr>
        <p:spPr>
          <a:xfrm>
            <a:off x="1430964" y="2290763"/>
            <a:ext cx="9330072" cy="757237"/>
          </a:xfrm>
        </p:spPr>
        <p:txBody>
          <a:bodyPr>
            <a:normAutofit fontScale="92500" lnSpcReduction="20000"/>
          </a:bodyPr>
          <a:lstStyle/>
          <a:p>
            <a:pPr marL="109728" indent="0">
              <a:buNone/>
            </a:pPr>
            <a:r>
              <a:rPr lang="en-US" b="1" dirty="0">
                <a:solidFill>
                  <a:schemeClr val="tx1"/>
                </a:solidFill>
              </a:rPr>
              <a:t>Before you can layout a PCB, you need to have footprints</a:t>
            </a:r>
            <a:br>
              <a:rPr lang="en-US" b="1" dirty="0">
                <a:solidFill>
                  <a:schemeClr val="tx1"/>
                </a:solidFill>
              </a:rPr>
            </a:br>
            <a:r>
              <a:rPr lang="en-US" b="1" dirty="0">
                <a:solidFill>
                  <a:schemeClr val="tx1"/>
                </a:solidFill>
              </a:rPr>
              <a:t>for every part.</a:t>
            </a:r>
          </a:p>
          <a:p>
            <a:pPr marL="109728" indent="0">
              <a:buNone/>
            </a:pPr>
            <a:endParaRPr lang="en-US" dirty="0">
              <a:solidFill>
                <a:schemeClr val="tx1"/>
              </a:solidFill>
            </a:endParaRPr>
          </a:p>
          <a:p>
            <a:endParaRPr lang="en-US" dirty="0"/>
          </a:p>
        </p:txBody>
      </p:sp>
    </p:spTree>
    <p:extLst>
      <p:ext uri="{BB962C8B-B14F-4D97-AF65-F5344CB8AC3E}">
        <p14:creationId xmlns:p14="http://schemas.microsoft.com/office/powerpoint/2010/main" val="2777637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C8CA19-517A-C68F-61BD-CCF88F326762}"/>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E419DC5A-4C8A-BB32-8320-DD9BF11D2EE1}"/>
              </a:ext>
            </a:extLst>
          </p:cNvPr>
          <p:cNvSpPr>
            <a:spLocks noGrp="1"/>
          </p:cNvSpPr>
          <p:nvPr>
            <p:ph type="ftr" sz="quarter" idx="11"/>
          </p:nvPr>
        </p:nvSpPr>
        <p:spPr/>
        <p:txBody>
          <a:bodyPr/>
          <a:lstStyle/>
          <a:p>
            <a:r>
              <a:rPr lang="en-US"/>
              <a:t>02/22/2025 - Doug Paradis</a:t>
            </a:r>
            <a:endParaRPr lang="en-US" dirty="0"/>
          </a:p>
        </p:txBody>
      </p:sp>
      <p:sp>
        <p:nvSpPr>
          <p:cNvPr id="5" name="Slide Number Placeholder 4">
            <a:extLst>
              <a:ext uri="{FF2B5EF4-FFF2-40B4-BE49-F238E27FC236}">
                <a16:creationId xmlns:a16="http://schemas.microsoft.com/office/drawing/2014/main" id="{392843D5-A3D4-B59A-B9CB-3BF0E2A660E8}"/>
              </a:ext>
            </a:extLst>
          </p:cNvPr>
          <p:cNvSpPr>
            <a:spLocks noGrp="1"/>
          </p:cNvSpPr>
          <p:nvPr>
            <p:ph type="sldNum" sz="quarter" idx="12"/>
          </p:nvPr>
        </p:nvSpPr>
        <p:spPr/>
        <p:txBody>
          <a:bodyPr/>
          <a:lstStyle/>
          <a:p>
            <a:fld id="{401CF334-2D5C-4859-84A6-CA7E6E43FAEB}" type="slidenum">
              <a:rPr lang="en-US" smtClean="0"/>
              <a:t>39</a:t>
            </a:fld>
            <a:endParaRPr lang="en-US" dirty="0"/>
          </a:p>
        </p:txBody>
      </p:sp>
      <p:sp>
        <p:nvSpPr>
          <p:cNvPr id="2" name="Title 1">
            <a:extLst>
              <a:ext uri="{FF2B5EF4-FFF2-40B4-BE49-F238E27FC236}">
                <a16:creationId xmlns:a16="http://schemas.microsoft.com/office/drawing/2014/main" id="{50739A0D-8546-567F-4857-B17F1BD5E29D}"/>
              </a:ext>
            </a:extLst>
          </p:cNvPr>
          <p:cNvSpPr>
            <a:spLocks noGrp="1"/>
          </p:cNvSpPr>
          <p:nvPr>
            <p:ph type="title"/>
          </p:nvPr>
        </p:nvSpPr>
        <p:spPr>
          <a:xfrm>
            <a:off x="381000" y="318835"/>
            <a:ext cx="10972800" cy="1066800"/>
          </a:xfrm>
        </p:spPr>
        <p:txBody>
          <a:bodyPr>
            <a:normAutofit/>
          </a:bodyPr>
          <a:lstStyle/>
          <a:p>
            <a:r>
              <a:rPr lang="en-US" b="1" dirty="0"/>
              <a:t>Footprint Assignment Tool</a:t>
            </a:r>
          </a:p>
        </p:txBody>
      </p:sp>
      <p:pic>
        <p:nvPicPr>
          <p:cNvPr id="6" name="Picture 5" descr="A screenshot of a computer&#10;&#10;AI-generated content may be incorrect.">
            <a:extLst>
              <a:ext uri="{FF2B5EF4-FFF2-40B4-BE49-F238E27FC236}">
                <a16:creationId xmlns:a16="http://schemas.microsoft.com/office/drawing/2014/main" id="{E3DC3C63-54F2-CE0A-83D1-2D588B96B5CB}"/>
              </a:ext>
            </a:extLst>
          </p:cNvPr>
          <p:cNvPicPr>
            <a:picLocks noChangeAspect="1"/>
          </p:cNvPicPr>
          <p:nvPr/>
        </p:nvPicPr>
        <p:blipFill>
          <a:blip r:embed="rId2">
            <a:extLst>
              <a:ext uri="{28A0092B-C50C-407E-A947-70E740481C1C}">
                <a14:useLocalDpi xmlns:a14="http://schemas.microsoft.com/office/drawing/2010/main" val="0"/>
              </a:ext>
            </a:extLst>
          </a:blip>
          <a:srcRect l="32393" r="4853"/>
          <a:stretch/>
        </p:blipFill>
        <p:spPr>
          <a:xfrm>
            <a:off x="381000" y="1894110"/>
            <a:ext cx="2647950" cy="1390650"/>
          </a:xfrm>
          <a:prstGeom prst="rect">
            <a:avLst/>
          </a:prstGeom>
        </p:spPr>
      </p:pic>
      <p:pic>
        <p:nvPicPr>
          <p:cNvPr id="8" name="Picture 7" descr="A computer screen shot of a message&#10;&#10;AI-generated content may be incorrect.">
            <a:extLst>
              <a:ext uri="{FF2B5EF4-FFF2-40B4-BE49-F238E27FC236}">
                <a16:creationId xmlns:a16="http://schemas.microsoft.com/office/drawing/2014/main" id="{B53533E0-C15D-D2E0-8B4F-16E3DF9712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61353" y="1518223"/>
            <a:ext cx="7791312" cy="3821554"/>
          </a:xfrm>
          <a:prstGeom prst="rect">
            <a:avLst/>
          </a:prstGeom>
        </p:spPr>
      </p:pic>
      <p:pic>
        <p:nvPicPr>
          <p:cNvPr id="10" name="Picture 9" descr="A screenshot of a computer error&#10;&#10;AI-generated content may be incorrect.">
            <a:extLst>
              <a:ext uri="{FF2B5EF4-FFF2-40B4-BE49-F238E27FC236}">
                <a16:creationId xmlns:a16="http://schemas.microsoft.com/office/drawing/2014/main" id="{0C05D62E-706E-C1E8-852A-91FFA5ED986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0" y="4008661"/>
            <a:ext cx="4409728" cy="2382995"/>
          </a:xfrm>
          <a:prstGeom prst="rect">
            <a:avLst/>
          </a:prstGeom>
        </p:spPr>
      </p:pic>
      <p:sp>
        <p:nvSpPr>
          <p:cNvPr id="17" name="Oval 16">
            <a:extLst>
              <a:ext uri="{FF2B5EF4-FFF2-40B4-BE49-F238E27FC236}">
                <a16:creationId xmlns:a16="http://schemas.microsoft.com/office/drawing/2014/main" id="{29958EE7-2CE9-0B06-B1BF-80FAE2BDD7F5}"/>
              </a:ext>
            </a:extLst>
          </p:cNvPr>
          <p:cNvSpPr/>
          <p:nvPr/>
        </p:nvSpPr>
        <p:spPr>
          <a:xfrm>
            <a:off x="919753" y="2206292"/>
            <a:ext cx="461372" cy="447674"/>
          </a:xfrm>
          <a:prstGeom prst="ellipse">
            <a:avLst/>
          </a:prstGeom>
          <a:noFill/>
          <a:ln w="317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p:txBody>
      </p:sp>
      <p:sp>
        <p:nvSpPr>
          <p:cNvPr id="18" name="TextBox 17">
            <a:extLst>
              <a:ext uri="{FF2B5EF4-FFF2-40B4-BE49-F238E27FC236}">
                <a16:creationId xmlns:a16="http://schemas.microsoft.com/office/drawing/2014/main" id="{AC4D73F3-AB0F-17E9-23F7-1B2E7AEC7458}"/>
              </a:ext>
            </a:extLst>
          </p:cNvPr>
          <p:cNvSpPr txBox="1"/>
          <p:nvPr/>
        </p:nvSpPr>
        <p:spPr>
          <a:xfrm>
            <a:off x="649535" y="2021626"/>
            <a:ext cx="540436" cy="369332"/>
          </a:xfrm>
          <a:prstGeom prst="rect">
            <a:avLst/>
          </a:prstGeom>
          <a:noFill/>
        </p:spPr>
        <p:txBody>
          <a:bodyPr wrap="square" rtlCol="0">
            <a:spAutoFit/>
          </a:bodyPr>
          <a:lstStyle/>
          <a:p>
            <a:r>
              <a:rPr lang="en-US" b="1" dirty="0">
                <a:solidFill>
                  <a:srgbClr val="FF0000"/>
                </a:solidFill>
              </a:rPr>
              <a:t>1</a:t>
            </a:r>
          </a:p>
        </p:txBody>
      </p:sp>
      <p:sp>
        <p:nvSpPr>
          <p:cNvPr id="19" name="TextBox 18">
            <a:extLst>
              <a:ext uri="{FF2B5EF4-FFF2-40B4-BE49-F238E27FC236}">
                <a16:creationId xmlns:a16="http://schemas.microsoft.com/office/drawing/2014/main" id="{E1A5C432-FD96-1CD8-24E5-ABF25F898550}"/>
              </a:ext>
            </a:extLst>
          </p:cNvPr>
          <p:cNvSpPr txBox="1"/>
          <p:nvPr/>
        </p:nvSpPr>
        <p:spPr>
          <a:xfrm>
            <a:off x="381000" y="4165612"/>
            <a:ext cx="4652531" cy="2308324"/>
          </a:xfrm>
          <a:prstGeom prst="rect">
            <a:avLst/>
          </a:prstGeom>
          <a:solidFill>
            <a:schemeClr val="bg1"/>
          </a:solidFill>
        </p:spPr>
        <p:txBody>
          <a:bodyPr wrap="square" rtlCol="0">
            <a:spAutoFit/>
          </a:bodyPr>
          <a:lstStyle/>
          <a:p>
            <a:r>
              <a:rPr lang="en-US" b="1" dirty="0">
                <a:solidFill>
                  <a:srgbClr val="FF0000"/>
                </a:solidFill>
              </a:rPr>
              <a:t>When opening the Footprint Assignment Tool</a:t>
            </a:r>
          </a:p>
          <a:p>
            <a:r>
              <a:rPr lang="en-US" b="1" dirty="0">
                <a:solidFill>
                  <a:srgbClr val="FF0000"/>
                </a:solidFill>
              </a:rPr>
              <a:t>You might see some error boxes. Just click “yes” and OK.</a:t>
            </a:r>
          </a:p>
          <a:p>
            <a:pPr marL="342900" indent="-342900">
              <a:buFont typeface="+mj-lt"/>
              <a:buAutoNum type="arabicPeriod"/>
            </a:pPr>
            <a:r>
              <a:rPr lang="en-US" b="1" dirty="0">
                <a:solidFill>
                  <a:srgbClr val="FF0000"/>
                </a:solidFill>
              </a:rPr>
              <a:t>Footprint Assignment tool</a:t>
            </a:r>
          </a:p>
          <a:p>
            <a:pPr marL="342900" indent="-342900">
              <a:buFont typeface="+mj-lt"/>
              <a:buAutoNum type="arabicPeriod"/>
            </a:pPr>
            <a:r>
              <a:rPr lang="en-US" b="1" dirty="0">
                <a:solidFill>
                  <a:srgbClr val="FF0000"/>
                </a:solidFill>
              </a:rPr>
              <a:t>Asking if you want to update footprint formats (KiCad is always evolving)</a:t>
            </a:r>
          </a:p>
          <a:p>
            <a:pPr marL="342900" indent="-342900">
              <a:buFont typeface="+mj-lt"/>
              <a:buAutoNum type="arabicPeriod"/>
            </a:pPr>
            <a:r>
              <a:rPr lang="en-US" b="1" dirty="0">
                <a:solidFill>
                  <a:srgbClr val="FF0000"/>
                </a:solidFill>
              </a:rPr>
              <a:t>Essentially says that KiCad can’t find footprints.</a:t>
            </a:r>
          </a:p>
        </p:txBody>
      </p:sp>
      <p:cxnSp>
        <p:nvCxnSpPr>
          <p:cNvPr id="20" name="Straight Arrow Connector 19">
            <a:extLst>
              <a:ext uri="{FF2B5EF4-FFF2-40B4-BE49-F238E27FC236}">
                <a16:creationId xmlns:a16="http://schemas.microsoft.com/office/drawing/2014/main" id="{858D0B13-DED4-9165-6784-58460FF201A9}"/>
              </a:ext>
            </a:extLst>
          </p:cNvPr>
          <p:cNvCxnSpPr>
            <a:cxnSpLocks/>
          </p:cNvCxnSpPr>
          <p:nvPr/>
        </p:nvCxnSpPr>
        <p:spPr>
          <a:xfrm>
            <a:off x="6979892" y="2390958"/>
            <a:ext cx="0" cy="398092"/>
          </a:xfrm>
          <a:prstGeom prst="straightConnector1">
            <a:avLst/>
          </a:prstGeom>
          <a:ln w="635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A59D0E12-30A5-D7C7-A2AF-6A716D8FF3BD}"/>
              </a:ext>
            </a:extLst>
          </p:cNvPr>
          <p:cNvSpPr txBox="1"/>
          <p:nvPr/>
        </p:nvSpPr>
        <p:spPr>
          <a:xfrm>
            <a:off x="6516935" y="2227667"/>
            <a:ext cx="540436" cy="369332"/>
          </a:xfrm>
          <a:prstGeom prst="rect">
            <a:avLst/>
          </a:prstGeom>
          <a:noFill/>
        </p:spPr>
        <p:txBody>
          <a:bodyPr wrap="square" rtlCol="0">
            <a:spAutoFit/>
          </a:bodyPr>
          <a:lstStyle/>
          <a:p>
            <a:r>
              <a:rPr lang="en-US" b="1" dirty="0">
                <a:solidFill>
                  <a:srgbClr val="FF0000"/>
                </a:solidFill>
              </a:rPr>
              <a:t>2</a:t>
            </a:r>
          </a:p>
        </p:txBody>
      </p:sp>
      <p:cxnSp>
        <p:nvCxnSpPr>
          <p:cNvPr id="22" name="Straight Arrow Connector 21">
            <a:extLst>
              <a:ext uri="{FF2B5EF4-FFF2-40B4-BE49-F238E27FC236}">
                <a16:creationId xmlns:a16="http://schemas.microsoft.com/office/drawing/2014/main" id="{CF13C957-5514-B909-6F12-AD9BCE79D1E3}"/>
              </a:ext>
            </a:extLst>
          </p:cNvPr>
          <p:cNvCxnSpPr>
            <a:cxnSpLocks/>
          </p:cNvCxnSpPr>
          <p:nvPr/>
        </p:nvCxnSpPr>
        <p:spPr>
          <a:xfrm>
            <a:off x="5765587" y="4354591"/>
            <a:ext cx="330413" cy="0"/>
          </a:xfrm>
          <a:prstGeom prst="straightConnector1">
            <a:avLst/>
          </a:prstGeom>
          <a:ln w="635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ABED660A-C059-6044-03FB-DC2C5E3FB865}"/>
              </a:ext>
            </a:extLst>
          </p:cNvPr>
          <p:cNvSpPr txBox="1"/>
          <p:nvPr/>
        </p:nvSpPr>
        <p:spPr>
          <a:xfrm>
            <a:off x="5387618" y="4169925"/>
            <a:ext cx="540436" cy="369332"/>
          </a:xfrm>
          <a:prstGeom prst="rect">
            <a:avLst/>
          </a:prstGeom>
          <a:noFill/>
        </p:spPr>
        <p:txBody>
          <a:bodyPr wrap="square" rtlCol="0">
            <a:spAutoFit/>
          </a:bodyPr>
          <a:lstStyle/>
          <a:p>
            <a:r>
              <a:rPr lang="en-US" b="1" dirty="0">
                <a:solidFill>
                  <a:srgbClr val="FF0000"/>
                </a:solidFill>
              </a:rPr>
              <a:t>3</a:t>
            </a:r>
          </a:p>
        </p:txBody>
      </p:sp>
    </p:spTree>
    <p:extLst>
      <p:ext uri="{BB962C8B-B14F-4D97-AF65-F5344CB8AC3E}">
        <p14:creationId xmlns:p14="http://schemas.microsoft.com/office/powerpoint/2010/main" val="2594900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EB8199-FFF6-E583-AC57-BDC870BE513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26F4909-C30B-EF9C-F5D0-8336CB83F3B2}"/>
              </a:ext>
            </a:extLst>
          </p:cNvPr>
          <p:cNvSpPr>
            <a:spLocks noGrp="1"/>
          </p:cNvSpPr>
          <p:nvPr>
            <p:ph type="title"/>
          </p:nvPr>
        </p:nvSpPr>
        <p:spPr>
          <a:xfrm>
            <a:off x="313222" y="378910"/>
            <a:ext cx="10972800" cy="653416"/>
          </a:xfrm>
        </p:spPr>
        <p:txBody>
          <a:bodyPr>
            <a:normAutofit fontScale="90000"/>
          </a:bodyPr>
          <a:lstStyle/>
          <a:p>
            <a:r>
              <a:rPr lang="en-US" b="1" dirty="0"/>
              <a:t>New Project</a:t>
            </a:r>
          </a:p>
        </p:txBody>
      </p:sp>
      <p:sp>
        <p:nvSpPr>
          <p:cNvPr id="4" name="Footer Placeholder 3">
            <a:extLst>
              <a:ext uri="{FF2B5EF4-FFF2-40B4-BE49-F238E27FC236}">
                <a16:creationId xmlns:a16="http://schemas.microsoft.com/office/drawing/2014/main" id="{ADA0E430-DCC6-A66A-0221-F64C1A8F4BFC}"/>
              </a:ext>
            </a:extLst>
          </p:cNvPr>
          <p:cNvSpPr>
            <a:spLocks noGrp="1"/>
          </p:cNvSpPr>
          <p:nvPr>
            <p:ph type="ftr" sz="quarter" idx="11"/>
          </p:nvPr>
        </p:nvSpPr>
        <p:spPr/>
        <p:txBody>
          <a:bodyPr/>
          <a:lstStyle/>
          <a:p>
            <a:r>
              <a:rPr lang="en-US"/>
              <a:t>02/22/2025 - Doug Paradis</a:t>
            </a:r>
            <a:endParaRPr lang="en-US" dirty="0"/>
          </a:p>
        </p:txBody>
      </p:sp>
      <p:sp>
        <p:nvSpPr>
          <p:cNvPr id="5" name="Slide Number Placeholder 4">
            <a:extLst>
              <a:ext uri="{FF2B5EF4-FFF2-40B4-BE49-F238E27FC236}">
                <a16:creationId xmlns:a16="http://schemas.microsoft.com/office/drawing/2014/main" id="{79185EED-25FC-60F1-7042-5C07FFBE2766}"/>
              </a:ext>
            </a:extLst>
          </p:cNvPr>
          <p:cNvSpPr>
            <a:spLocks noGrp="1"/>
          </p:cNvSpPr>
          <p:nvPr>
            <p:ph type="sldNum" sz="quarter" idx="12"/>
          </p:nvPr>
        </p:nvSpPr>
        <p:spPr/>
        <p:txBody>
          <a:bodyPr/>
          <a:lstStyle/>
          <a:p>
            <a:fld id="{401CF334-2D5C-4859-84A6-CA7E6E43FAEB}" type="slidenum">
              <a:rPr lang="en-US" smtClean="0"/>
              <a:t>4</a:t>
            </a:fld>
            <a:endParaRPr lang="en-US" dirty="0"/>
          </a:p>
        </p:txBody>
      </p:sp>
      <p:sp>
        <p:nvSpPr>
          <p:cNvPr id="19" name="TextBox 18">
            <a:extLst>
              <a:ext uri="{FF2B5EF4-FFF2-40B4-BE49-F238E27FC236}">
                <a16:creationId xmlns:a16="http://schemas.microsoft.com/office/drawing/2014/main" id="{25008FA1-EFE0-E2B5-DE21-78D252DA03C4}"/>
              </a:ext>
            </a:extLst>
          </p:cNvPr>
          <p:cNvSpPr txBox="1"/>
          <p:nvPr/>
        </p:nvSpPr>
        <p:spPr>
          <a:xfrm>
            <a:off x="634498" y="1032326"/>
            <a:ext cx="3259008" cy="5632311"/>
          </a:xfrm>
          <a:prstGeom prst="rect">
            <a:avLst/>
          </a:prstGeom>
          <a:noFill/>
        </p:spPr>
        <p:txBody>
          <a:bodyPr wrap="square" rtlCol="0">
            <a:spAutoFit/>
          </a:bodyPr>
          <a:lstStyle/>
          <a:p>
            <a:pPr marL="285750" indent="-285750">
              <a:buFont typeface="Arial" panose="020B0604020202020204" pitchFamily="34" charset="0"/>
              <a:buChar char="•"/>
            </a:pPr>
            <a:r>
              <a:rPr lang="en-US" b="1" dirty="0"/>
              <a:t>Create a “</a:t>
            </a:r>
            <a:r>
              <a:rPr lang="en-US" b="1" dirty="0" err="1"/>
              <a:t>KiCad_Projects</a:t>
            </a:r>
            <a:r>
              <a:rPr lang="en-US" b="1" dirty="0"/>
              <a:t>” and a sub-directory for your</a:t>
            </a:r>
            <a:br>
              <a:rPr lang="en-US" b="1" dirty="0"/>
            </a:br>
            <a:r>
              <a:rPr lang="en-US" b="1" dirty="0"/>
              <a:t>project.</a:t>
            </a:r>
          </a:p>
          <a:p>
            <a:pPr marL="285750" indent="-285750">
              <a:buFont typeface="Arial" panose="020B0604020202020204" pitchFamily="34" charset="0"/>
              <a:buChar char="•"/>
            </a:pPr>
            <a:endParaRPr lang="en-US" b="1" dirty="0"/>
          </a:p>
          <a:p>
            <a:pPr marL="285750" indent="-285750">
              <a:buFont typeface="Arial" panose="020B0604020202020204" pitchFamily="34" charset="0"/>
              <a:buChar char="•"/>
            </a:pPr>
            <a:r>
              <a:rPr lang="en-US" b="1" dirty="0"/>
              <a:t>In the project directory create 3 sub-directories</a:t>
            </a:r>
          </a:p>
          <a:p>
            <a:pPr marL="742950" lvl="1" indent="-285750">
              <a:buFont typeface="Arial" panose="020B0604020202020204" pitchFamily="34" charset="0"/>
              <a:buChar char="•"/>
            </a:pPr>
            <a:r>
              <a:rPr lang="en-US" b="1" dirty="0"/>
              <a:t>Project</a:t>
            </a:r>
          </a:p>
          <a:p>
            <a:pPr marL="742950" lvl="1" indent="-285750">
              <a:buFont typeface="Arial" panose="020B0604020202020204" pitchFamily="34" charset="0"/>
              <a:buChar char="•"/>
            </a:pPr>
            <a:r>
              <a:rPr lang="en-US" b="1" dirty="0"/>
              <a:t>Symbols</a:t>
            </a:r>
          </a:p>
          <a:p>
            <a:pPr marL="742950" lvl="1" indent="-285750">
              <a:buFont typeface="Arial" panose="020B0604020202020204" pitchFamily="34" charset="0"/>
              <a:buChar char="•"/>
            </a:pPr>
            <a:r>
              <a:rPr lang="en-US" b="1" dirty="0"/>
              <a:t>Footprints</a:t>
            </a:r>
          </a:p>
          <a:p>
            <a:pPr marL="742950" lvl="1" indent="-285750">
              <a:buFont typeface="Arial" panose="020B0604020202020204" pitchFamily="34" charset="0"/>
              <a:buChar char="•"/>
            </a:pPr>
            <a:r>
              <a:rPr lang="en-US" b="1" dirty="0"/>
              <a:t>3D-models</a:t>
            </a:r>
          </a:p>
          <a:p>
            <a:pPr marL="742950" lvl="1" indent="-285750">
              <a:buFont typeface="Arial" panose="020B0604020202020204" pitchFamily="34" charset="0"/>
              <a:buChar char="•"/>
            </a:pPr>
            <a:endParaRPr lang="en-US" b="1" dirty="0"/>
          </a:p>
          <a:p>
            <a:pPr marL="285750" indent="-285750">
              <a:buFont typeface="Arial" panose="020B0604020202020204" pitchFamily="34" charset="0"/>
              <a:buChar char="•"/>
            </a:pPr>
            <a:r>
              <a:rPr lang="en-US" b="1" dirty="0"/>
              <a:t>In KiCad, File&gt;New Project.</a:t>
            </a:r>
          </a:p>
          <a:p>
            <a:pPr marL="285750" indent="-285750">
              <a:buFont typeface="Arial" panose="020B0604020202020204" pitchFamily="34" charset="0"/>
              <a:buChar char="•"/>
            </a:pPr>
            <a:endParaRPr lang="en-US" b="1" dirty="0"/>
          </a:p>
          <a:p>
            <a:pPr marL="285750" indent="-285750">
              <a:buFont typeface="Arial" panose="020B0604020202020204" pitchFamily="34" charset="0"/>
              <a:buChar char="•"/>
            </a:pPr>
            <a:r>
              <a:rPr lang="en-US" b="1" dirty="0"/>
              <a:t>Steer to your directory tree and enter project name.</a:t>
            </a:r>
            <a:br>
              <a:rPr lang="en-US" b="1" dirty="0"/>
            </a:br>
            <a:r>
              <a:rPr lang="en-US" b="1" dirty="0"/>
              <a:t>We are using “</a:t>
            </a:r>
            <a:r>
              <a:rPr lang="en-US" b="1" dirty="0" err="1"/>
              <a:t>Secret_Robot_Project</a:t>
            </a:r>
            <a:r>
              <a:rPr lang="en-US" b="1" dirty="0"/>
              <a:t>”.</a:t>
            </a:r>
          </a:p>
          <a:p>
            <a:pPr marL="285750" indent="-285750">
              <a:buFont typeface="Arial" panose="020B0604020202020204" pitchFamily="34" charset="0"/>
              <a:buChar char="•"/>
            </a:pPr>
            <a:endParaRPr lang="en-US" b="1" dirty="0"/>
          </a:p>
          <a:p>
            <a:pPr marL="285750" indent="-285750">
              <a:buFont typeface="Arial" panose="020B0604020202020204" pitchFamily="34" charset="0"/>
              <a:buChar char="•"/>
            </a:pPr>
            <a:r>
              <a:rPr lang="en-US" b="1" dirty="0"/>
              <a:t>Hit Enter and you should </a:t>
            </a:r>
            <a:br>
              <a:rPr lang="en-US" b="1" dirty="0"/>
            </a:br>
            <a:r>
              <a:rPr lang="en-US" b="1" dirty="0"/>
              <a:t>see the screen to the Right.</a:t>
            </a:r>
          </a:p>
        </p:txBody>
      </p:sp>
      <p:cxnSp>
        <p:nvCxnSpPr>
          <p:cNvPr id="20" name="Straight Arrow Connector 19">
            <a:extLst>
              <a:ext uri="{FF2B5EF4-FFF2-40B4-BE49-F238E27FC236}">
                <a16:creationId xmlns:a16="http://schemas.microsoft.com/office/drawing/2014/main" id="{8EFF8740-E29E-7694-BCB7-C8EC92B30F05}"/>
              </a:ext>
            </a:extLst>
          </p:cNvPr>
          <p:cNvCxnSpPr>
            <a:cxnSpLocks/>
          </p:cNvCxnSpPr>
          <p:nvPr/>
        </p:nvCxnSpPr>
        <p:spPr>
          <a:xfrm>
            <a:off x="5503244" y="5655487"/>
            <a:ext cx="592756" cy="0"/>
          </a:xfrm>
          <a:prstGeom prst="straightConnector1">
            <a:avLst/>
          </a:prstGeom>
          <a:ln w="635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6" name="Picture 5" descr="A screenshot of a computer&#10;&#10;AI-generated content may be incorrect.">
            <a:extLst>
              <a:ext uri="{FF2B5EF4-FFF2-40B4-BE49-F238E27FC236}">
                <a16:creationId xmlns:a16="http://schemas.microsoft.com/office/drawing/2014/main" id="{1E209A45-D4F7-4E4A-B1B2-25B914F41A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71239" y="1185257"/>
            <a:ext cx="7873488" cy="5143568"/>
          </a:xfrm>
          <a:prstGeom prst="rect">
            <a:avLst/>
          </a:prstGeom>
        </p:spPr>
      </p:pic>
      <p:sp>
        <p:nvSpPr>
          <p:cNvPr id="12" name="Rectangle 11">
            <a:extLst>
              <a:ext uri="{FF2B5EF4-FFF2-40B4-BE49-F238E27FC236}">
                <a16:creationId xmlns:a16="http://schemas.microsoft.com/office/drawing/2014/main" id="{1B5E3095-7D4E-85D3-58CD-59CD503480C0}"/>
              </a:ext>
            </a:extLst>
          </p:cNvPr>
          <p:cNvSpPr/>
          <p:nvPr/>
        </p:nvSpPr>
        <p:spPr>
          <a:xfrm>
            <a:off x="5122327" y="2963378"/>
            <a:ext cx="2885656" cy="972241"/>
          </a:xfrm>
          <a:prstGeom prst="rect">
            <a:avLst/>
          </a:prstGeom>
          <a:noFill/>
          <a:ln w="508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6FA8129D-B380-EAA7-CBE4-2530772639BE}"/>
              </a:ext>
            </a:extLst>
          </p:cNvPr>
          <p:cNvSpPr txBox="1"/>
          <p:nvPr/>
        </p:nvSpPr>
        <p:spPr>
          <a:xfrm>
            <a:off x="5160450" y="2967335"/>
            <a:ext cx="2876108" cy="923330"/>
          </a:xfrm>
          <a:prstGeom prst="rect">
            <a:avLst/>
          </a:prstGeom>
          <a:noFill/>
        </p:spPr>
        <p:txBody>
          <a:bodyPr wrap="none" rtlCol="0">
            <a:spAutoFit/>
          </a:bodyPr>
          <a:lstStyle/>
          <a:p>
            <a:r>
              <a:rPr lang="en-US" b="1" dirty="0">
                <a:solidFill>
                  <a:srgbClr val="FF0000"/>
                </a:solidFill>
              </a:rPr>
              <a:t>.</a:t>
            </a:r>
            <a:r>
              <a:rPr lang="en-US" b="1" dirty="0" err="1">
                <a:solidFill>
                  <a:srgbClr val="FF0000"/>
                </a:solidFill>
              </a:rPr>
              <a:t>kicad_pro</a:t>
            </a:r>
            <a:r>
              <a:rPr lang="en-US" b="1" dirty="0">
                <a:solidFill>
                  <a:srgbClr val="FF0000"/>
                </a:solidFill>
              </a:rPr>
              <a:t> -&gt; project file</a:t>
            </a:r>
          </a:p>
          <a:p>
            <a:r>
              <a:rPr lang="en-US" b="1" dirty="0">
                <a:solidFill>
                  <a:srgbClr val="FF0000"/>
                </a:solidFill>
              </a:rPr>
              <a:t>.</a:t>
            </a:r>
            <a:r>
              <a:rPr lang="en-US" b="1" dirty="0" err="1">
                <a:solidFill>
                  <a:srgbClr val="FF0000"/>
                </a:solidFill>
              </a:rPr>
              <a:t>kicad_pcb</a:t>
            </a:r>
            <a:r>
              <a:rPr lang="en-US" b="1" dirty="0">
                <a:solidFill>
                  <a:srgbClr val="FF0000"/>
                </a:solidFill>
              </a:rPr>
              <a:t> -&gt; PCB layout file</a:t>
            </a:r>
          </a:p>
          <a:p>
            <a:r>
              <a:rPr lang="en-US" b="1" dirty="0">
                <a:solidFill>
                  <a:srgbClr val="FF0000"/>
                </a:solidFill>
              </a:rPr>
              <a:t>.</a:t>
            </a:r>
            <a:r>
              <a:rPr lang="en-US" b="1" dirty="0" err="1">
                <a:solidFill>
                  <a:srgbClr val="FF0000"/>
                </a:solidFill>
              </a:rPr>
              <a:t>kicad_sch</a:t>
            </a:r>
            <a:r>
              <a:rPr lang="en-US" b="1" dirty="0">
                <a:solidFill>
                  <a:srgbClr val="FF0000"/>
                </a:solidFill>
              </a:rPr>
              <a:t>  -&gt; Schematic file </a:t>
            </a:r>
          </a:p>
        </p:txBody>
      </p:sp>
    </p:spTree>
    <p:extLst>
      <p:ext uri="{BB962C8B-B14F-4D97-AF65-F5344CB8AC3E}">
        <p14:creationId xmlns:p14="http://schemas.microsoft.com/office/powerpoint/2010/main" val="23999436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BD5D6A-3C09-6C3A-9B4C-23EF3C75CFCD}"/>
            </a:ext>
          </a:extLst>
        </p:cNvPr>
        <p:cNvGrpSpPr/>
        <p:nvPr/>
      </p:nvGrpSpPr>
      <p:grpSpPr>
        <a:xfrm>
          <a:off x="0" y="0"/>
          <a:ext cx="0" cy="0"/>
          <a:chOff x="0" y="0"/>
          <a:chExt cx="0" cy="0"/>
        </a:xfrm>
      </p:grpSpPr>
      <p:pic>
        <p:nvPicPr>
          <p:cNvPr id="13" name="Picture 12" descr="A screenshot of a computer&#10;&#10;AI-generated content may be incorrect.">
            <a:extLst>
              <a:ext uri="{FF2B5EF4-FFF2-40B4-BE49-F238E27FC236}">
                <a16:creationId xmlns:a16="http://schemas.microsoft.com/office/drawing/2014/main" id="{D83BCB83-45CF-D2C2-FA58-DE54EB1194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2791" y="1703950"/>
            <a:ext cx="9484388" cy="4639243"/>
          </a:xfrm>
          <a:prstGeom prst="rect">
            <a:avLst/>
          </a:prstGeom>
        </p:spPr>
      </p:pic>
      <p:sp>
        <p:nvSpPr>
          <p:cNvPr id="4" name="Footer Placeholder 3">
            <a:extLst>
              <a:ext uri="{FF2B5EF4-FFF2-40B4-BE49-F238E27FC236}">
                <a16:creationId xmlns:a16="http://schemas.microsoft.com/office/drawing/2014/main" id="{E6A40E83-E035-9A7A-C9D6-E5C5E976E7A0}"/>
              </a:ext>
            </a:extLst>
          </p:cNvPr>
          <p:cNvSpPr>
            <a:spLocks noGrp="1"/>
          </p:cNvSpPr>
          <p:nvPr>
            <p:ph type="ftr" sz="quarter" idx="11"/>
          </p:nvPr>
        </p:nvSpPr>
        <p:spPr/>
        <p:txBody>
          <a:bodyPr/>
          <a:lstStyle/>
          <a:p>
            <a:r>
              <a:rPr lang="en-US"/>
              <a:t>02/22/2025 - Doug Paradis</a:t>
            </a:r>
            <a:endParaRPr lang="en-US" dirty="0"/>
          </a:p>
        </p:txBody>
      </p:sp>
      <p:sp>
        <p:nvSpPr>
          <p:cNvPr id="5" name="Slide Number Placeholder 4">
            <a:extLst>
              <a:ext uri="{FF2B5EF4-FFF2-40B4-BE49-F238E27FC236}">
                <a16:creationId xmlns:a16="http://schemas.microsoft.com/office/drawing/2014/main" id="{6657CAD2-CA98-E701-0893-044AFF2BCD37}"/>
              </a:ext>
            </a:extLst>
          </p:cNvPr>
          <p:cNvSpPr>
            <a:spLocks noGrp="1"/>
          </p:cNvSpPr>
          <p:nvPr>
            <p:ph type="sldNum" sz="quarter" idx="12"/>
          </p:nvPr>
        </p:nvSpPr>
        <p:spPr/>
        <p:txBody>
          <a:bodyPr/>
          <a:lstStyle/>
          <a:p>
            <a:fld id="{401CF334-2D5C-4859-84A6-CA7E6E43FAEB}" type="slidenum">
              <a:rPr lang="en-US" smtClean="0"/>
              <a:t>40</a:t>
            </a:fld>
            <a:endParaRPr lang="en-US" dirty="0"/>
          </a:p>
        </p:txBody>
      </p:sp>
      <p:sp>
        <p:nvSpPr>
          <p:cNvPr id="2" name="Title 1">
            <a:extLst>
              <a:ext uri="{FF2B5EF4-FFF2-40B4-BE49-F238E27FC236}">
                <a16:creationId xmlns:a16="http://schemas.microsoft.com/office/drawing/2014/main" id="{C502361A-EBF9-FFAE-265C-E20EDB9C85BE}"/>
              </a:ext>
            </a:extLst>
          </p:cNvPr>
          <p:cNvSpPr>
            <a:spLocks noGrp="1"/>
          </p:cNvSpPr>
          <p:nvPr>
            <p:ph type="title"/>
          </p:nvPr>
        </p:nvSpPr>
        <p:spPr>
          <a:xfrm>
            <a:off x="74032" y="221133"/>
            <a:ext cx="10972800" cy="1066800"/>
          </a:xfrm>
        </p:spPr>
        <p:txBody>
          <a:bodyPr>
            <a:normAutofit/>
          </a:bodyPr>
          <a:lstStyle/>
          <a:p>
            <a:r>
              <a:rPr lang="en-US" b="1" dirty="0"/>
              <a:t>Assigning a Footprint</a:t>
            </a:r>
          </a:p>
        </p:txBody>
      </p:sp>
      <p:cxnSp>
        <p:nvCxnSpPr>
          <p:cNvPr id="20" name="Straight Arrow Connector 19">
            <a:extLst>
              <a:ext uri="{FF2B5EF4-FFF2-40B4-BE49-F238E27FC236}">
                <a16:creationId xmlns:a16="http://schemas.microsoft.com/office/drawing/2014/main" id="{84754312-063E-C6B3-C271-2C2B301F86B9}"/>
              </a:ext>
            </a:extLst>
          </p:cNvPr>
          <p:cNvCxnSpPr>
            <a:cxnSpLocks/>
          </p:cNvCxnSpPr>
          <p:nvPr/>
        </p:nvCxnSpPr>
        <p:spPr>
          <a:xfrm>
            <a:off x="4018272" y="1655487"/>
            <a:ext cx="0" cy="398092"/>
          </a:xfrm>
          <a:prstGeom prst="straightConnector1">
            <a:avLst/>
          </a:prstGeom>
          <a:ln w="635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B1A904BF-B78E-3757-E9EE-C5D22DE467D0}"/>
              </a:ext>
            </a:extLst>
          </p:cNvPr>
          <p:cNvCxnSpPr>
            <a:cxnSpLocks/>
          </p:cNvCxnSpPr>
          <p:nvPr/>
        </p:nvCxnSpPr>
        <p:spPr>
          <a:xfrm>
            <a:off x="1392378" y="3250513"/>
            <a:ext cx="330413" cy="0"/>
          </a:xfrm>
          <a:prstGeom prst="straightConnector1">
            <a:avLst/>
          </a:prstGeom>
          <a:ln w="635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00765386-1F72-E73D-4589-D9B6AACA3673}"/>
              </a:ext>
            </a:extLst>
          </p:cNvPr>
          <p:cNvCxnSpPr>
            <a:cxnSpLocks/>
          </p:cNvCxnSpPr>
          <p:nvPr/>
        </p:nvCxnSpPr>
        <p:spPr>
          <a:xfrm>
            <a:off x="5045991" y="1564014"/>
            <a:ext cx="0" cy="398092"/>
          </a:xfrm>
          <a:prstGeom prst="straightConnector1">
            <a:avLst/>
          </a:prstGeom>
          <a:ln w="635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B9A620DE-5DDF-E717-41F3-9747FD46D820}"/>
              </a:ext>
            </a:extLst>
          </p:cNvPr>
          <p:cNvCxnSpPr>
            <a:cxnSpLocks/>
          </p:cNvCxnSpPr>
          <p:nvPr/>
        </p:nvCxnSpPr>
        <p:spPr>
          <a:xfrm>
            <a:off x="9666607" y="1787988"/>
            <a:ext cx="0" cy="398092"/>
          </a:xfrm>
          <a:prstGeom prst="straightConnector1">
            <a:avLst/>
          </a:prstGeom>
          <a:ln w="635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95E6AEDC-B5EF-AF04-09D6-BDFA2F2B0D2C}"/>
              </a:ext>
            </a:extLst>
          </p:cNvPr>
          <p:cNvSpPr txBox="1"/>
          <p:nvPr/>
        </p:nvSpPr>
        <p:spPr>
          <a:xfrm>
            <a:off x="216113" y="2919787"/>
            <a:ext cx="1179648" cy="646331"/>
          </a:xfrm>
          <a:prstGeom prst="rect">
            <a:avLst/>
          </a:prstGeom>
          <a:noFill/>
        </p:spPr>
        <p:txBody>
          <a:bodyPr wrap="square" rtlCol="0">
            <a:spAutoFit/>
          </a:bodyPr>
          <a:lstStyle/>
          <a:p>
            <a:r>
              <a:rPr lang="en-US" b="1" dirty="0">
                <a:solidFill>
                  <a:srgbClr val="FF0000"/>
                </a:solidFill>
              </a:rPr>
              <a:t>Available</a:t>
            </a:r>
          </a:p>
          <a:p>
            <a:r>
              <a:rPr lang="en-US" b="1" dirty="0">
                <a:solidFill>
                  <a:srgbClr val="FF0000"/>
                </a:solidFill>
              </a:rPr>
              <a:t>Footprints</a:t>
            </a:r>
          </a:p>
        </p:txBody>
      </p:sp>
      <p:sp>
        <p:nvSpPr>
          <p:cNvPr id="26" name="TextBox 25">
            <a:extLst>
              <a:ext uri="{FF2B5EF4-FFF2-40B4-BE49-F238E27FC236}">
                <a16:creationId xmlns:a16="http://schemas.microsoft.com/office/drawing/2014/main" id="{90358262-9216-D929-D9DB-3F4091811CC9}"/>
              </a:ext>
            </a:extLst>
          </p:cNvPr>
          <p:cNvSpPr txBox="1"/>
          <p:nvPr/>
        </p:nvSpPr>
        <p:spPr>
          <a:xfrm>
            <a:off x="3394918" y="985876"/>
            <a:ext cx="1254902" cy="646331"/>
          </a:xfrm>
          <a:prstGeom prst="rect">
            <a:avLst/>
          </a:prstGeom>
          <a:noFill/>
        </p:spPr>
        <p:txBody>
          <a:bodyPr wrap="square" rtlCol="0">
            <a:spAutoFit/>
          </a:bodyPr>
          <a:lstStyle/>
          <a:p>
            <a:r>
              <a:rPr lang="en-US" b="1" dirty="0">
                <a:solidFill>
                  <a:srgbClr val="FF0000"/>
                </a:solidFill>
              </a:rPr>
              <a:t>Parts in</a:t>
            </a:r>
            <a:br>
              <a:rPr lang="en-US" b="1" dirty="0">
                <a:solidFill>
                  <a:srgbClr val="FF0000"/>
                </a:solidFill>
              </a:rPr>
            </a:br>
            <a:r>
              <a:rPr lang="en-US" b="1" dirty="0">
                <a:solidFill>
                  <a:srgbClr val="FF0000"/>
                </a:solidFill>
              </a:rPr>
              <a:t>Schematic</a:t>
            </a:r>
          </a:p>
        </p:txBody>
      </p:sp>
      <p:sp>
        <p:nvSpPr>
          <p:cNvPr id="27" name="TextBox 26">
            <a:extLst>
              <a:ext uri="{FF2B5EF4-FFF2-40B4-BE49-F238E27FC236}">
                <a16:creationId xmlns:a16="http://schemas.microsoft.com/office/drawing/2014/main" id="{C2219E53-7D0E-C5E4-ED1D-D7429A3E1FCC}"/>
              </a:ext>
            </a:extLst>
          </p:cNvPr>
          <p:cNvSpPr txBox="1"/>
          <p:nvPr/>
        </p:nvSpPr>
        <p:spPr>
          <a:xfrm>
            <a:off x="4649820" y="987502"/>
            <a:ext cx="2545775" cy="646331"/>
          </a:xfrm>
          <a:prstGeom prst="rect">
            <a:avLst/>
          </a:prstGeom>
          <a:noFill/>
        </p:spPr>
        <p:txBody>
          <a:bodyPr wrap="square" rtlCol="0">
            <a:spAutoFit/>
          </a:bodyPr>
          <a:lstStyle/>
          <a:p>
            <a:r>
              <a:rPr lang="en-US" b="1" dirty="0">
                <a:solidFill>
                  <a:srgbClr val="FF0000"/>
                </a:solidFill>
              </a:rPr>
              <a:t>Helpful</a:t>
            </a:r>
            <a:br>
              <a:rPr lang="en-US" b="1" dirty="0">
                <a:solidFill>
                  <a:srgbClr val="FF0000"/>
                </a:solidFill>
              </a:rPr>
            </a:br>
            <a:r>
              <a:rPr lang="en-US" b="1" dirty="0">
                <a:solidFill>
                  <a:srgbClr val="FF0000"/>
                </a:solidFill>
              </a:rPr>
              <a:t>Filters</a:t>
            </a:r>
          </a:p>
        </p:txBody>
      </p:sp>
      <p:sp>
        <p:nvSpPr>
          <p:cNvPr id="28" name="TextBox 27">
            <a:extLst>
              <a:ext uri="{FF2B5EF4-FFF2-40B4-BE49-F238E27FC236}">
                <a16:creationId xmlns:a16="http://schemas.microsoft.com/office/drawing/2014/main" id="{58C9500E-F42A-9F16-EE3D-61808C2B71B5}"/>
              </a:ext>
            </a:extLst>
          </p:cNvPr>
          <p:cNvSpPr txBox="1"/>
          <p:nvPr/>
        </p:nvSpPr>
        <p:spPr>
          <a:xfrm>
            <a:off x="9185588" y="1009156"/>
            <a:ext cx="914484" cy="646331"/>
          </a:xfrm>
          <a:prstGeom prst="rect">
            <a:avLst/>
          </a:prstGeom>
          <a:noFill/>
        </p:spPr>
        <p:txBody>
          <a:bodyPr wrap="square" rtlCol="0">
            <a:spAutoFit/>
          </a:bodyPr>
          <a:lstStyle/>
          <a:p>
            <a:r>
              <a:rPr lang="en-US" b="1" dirty="0">
                <a:solidFill>
                  <a:srgbClr val="FF0000"/>
                </a:solidFill>
              </a:rPr>
              <a:t>Filter</a:t>
            </a:r>
            <a:br>
              <a:rPr lang="en-US" b="1" dirty="0">
                <a:solidFill>
                  <a:srgbClr val="FF0000"/>
                </a:solidFill>
              </a:rPr>
            </a:br>
            <a:r>
              <a:rPr lang="en-US" b="1" dirty="0">
                <a:solidFill>
                  <a:srgbClr val="FF0000"/>
                </a:solidFill>
              </a:rPr>
              <a:t>Results</a:t>
            </a:r>
          </a:p>
        </p:txBody>
      </p:sp>
      <p:sp>
        <p:nvSpPr>
          <p:cNvPr id="29" name="TextBox 28">
            <a:extLst>
              <a:ext uri="{FF2B5EF4-FFF2-40B4-BE49-F238E27FC236}">
                <a16:creationId xmlns:a16="http://schemas.microsoft.com/office/drawing/2014/main" id="{C9688084-FC5E-77A5-4C5B-E38729C608B7}"/>
              </a:ext>
            </a:extLst>
          </p:cNvPr>
          <p:cNvSpPr txBox="1"/>
          <p:nvPr/>
        </p:nvSpPr>
        <p:spPr>
          <a:xfrm>
            <a:off x="4505555" y="2857839"/>
            <a:ext cx="540436" cy="369332"/>
          </a:xfrm>
          <a:prstGeom prst="rect">
            <a:avLst/>
          </a:prstGeom>
          <a:noFill/>
        </p:spPr>
        <p:txBody>
          <a:bodyPr wrap="square" rtlCol="0">
            <a:spAutoFit/>
          </a:bodyPr>
          <a:lstStyle/>
          <a:p>
            <a:r>
              <a:rPr lang="en-US" b="1" dirty="0">
                <a:solidFill>
                  <a:srgbClr val="FF0000"/>
                </a:solidFill>
              </a:rPr>
              <a:t>1</a:t>
            </a:r>
          </a:p>
        </p:txBody>
      </p:sp>
      <p:sp>
        <p:nvSpPr>
          <p:cNvPr id="30" name="TextBox 29">
            <a:extLst>
              <a:ext uri="{FF2B5EF4-FFF2-40B4-BE49-F238E27FC236}">
                <a16:creationId xmlns:a16="http://schemas.microsoft.com/office/drawing/2014/main" id="{819DAEA2-515D-0CE9-3592-34ABF28B1253}"/>
              </a:ext>
            </a:extLst>
          </p:cNvPr>
          <p:cNvSpPr txBox="1"/>
          <p:nvPr/>
        </p:nvSpPr>
        <p:spPr>
          <a:xfrm>
            <a:off x="7883767" y="3744038"/>
            <a:ext cx="540436" cy="369332"/>
          </a:xfrm>
          <a:prstGeom prst="rect">
            <a:avLst/>
          </a:prstGeom>
          <a:noFill/>
        </p:spPr>
        <p:txBody>
          <a:bodyPr wrap="square" rtlCol="0">
            <a:spAutoFit/>
          </a:bodyPr>
          <a:lstStyle/>
          <a:p>
            <a:r>
              <a:rPr lang="en-US" b="1" dirty="0">
                <a:solidFill>
                  <a:srgbClr val="FF0000"/>
                </a:solidFill>
              </a:rPr>
              <a:t>2</a:t>
            </a:r>
          </a:p>
        </p:txBody>
      </p:sp>
      <p:sp>
        <p:nvSpPr>
          <p:cNvPr id="31" name="TextBox 30">
            <a:extLst>
              <a:ext uri="{FF2B5EF4-FFF2-40B4-BE49-F238E27FC236}">
                <a16:creationId xmlns:a16="http://schemas.microsoft.com/office/drawing/2014/main" id="{B08E1114-0693-F194-E0D8-7C28195595D3}"/>
              </a:ext>
            </a:extLst>
          </p:cNvPr>
          <p:cNvSpPr txBox="1"/>
          <p:nvPr/>
        </p:nvSpPr>
        <p:spPr>
          <a:xfrm>
            <a:off x="216113" y="4797077"/>
            <a:ext cx="2107475" cy="923330"/>
          </a:xfrm>
          <a:prstGeom prst="rect">
            <a:avLst/>
          </a:prstGeom>
          <a:solidFill>
            <a:schemeClr val="bg1"/>
          </a:solidFill>
        </p:spPr>
        <p:txBody>
          <a:bodyPr wrap="square" rtlCol="0">
            <a:spAutoFit/>
          </a:bodyPr>
          <a:lstStyle/>
          <a:p>
            <a:pPr marL="342900" indent="-342900">
              <a:buAutoNum type="arabicPeriod"/>
            </a:pPr>
            <a:r>
              <a:rPr lang="en-US" b="1" dirty="0">
                <a:solidFill>
                  <a:srgbClr val="FF0000"/>
                </a:solidFill>
              </a:rPr>
              <a:t>Select part</a:t>
            </a:r>
          </a:p>
          <a:p>
            <a:pPr marL="342900" indent="-342900">
              <a:buAutoNum type="arabicPeriod"/>
            </a:pPr>
            <a:r>
              <a:rPr lang="en-US" b="1" dirty="0">
                <a:solidFill>
                  <a:srgbClr val="FF0000"/>
                </a:solidFill>
              </a:rPr>
              <a:t>Select footprint</a:t>
            </a:r>
          </a:p>
          <a:p>
            <a:pPr marL="342900" indent="-342900">
              <a:buAutoNum type="arabicPeriod"/>
            </a:pPr>
            <a:r>
              <a:rPr lang="en-US" b="1" dirty="0">
                <a:solidFill>
                  <a:srgbClr val="FF0000"/>
                </a:solidFill>
              </a:rPr>
              <a:t>Click OK</a:t>
            </a:r>
          </a:p>
        </p:txBody>
      </p:sp>
      <p:sp>
        <p:nvSpPr>
          <p:cNvPr id="32" name="TextBox 31">
            <a:extLst>
              <a:ext uri="{FF2B5EF4-FFF2-40B4-BE49-F238E27FC236}">
                <a16:creationId xmlns:a16="http://schemas.microsoft.com/office/drawing/2014/main" id="{CB135DDC-056B-55A3-A6D9-026FA7092C06}"/>
              </a:ext>
            </a:extLst>
          </p:cNvPr>
          <p:cNvSpPr txBox="1"/>
          <p:nvPr/>
        </p:nvSpPr>
        <p:spPr>
          <a:xfrm>
            <a:off x="10100072" y="5813427"/>
            <a:ext cx="540436" cy="369332"/>
          </a:xfrm>
          <a:prstGeom prst="rect">
            <a:avLst/>
          </a:prstGeom>
          <a:noFill/>
        </p:spPr>
        <p:txBody>
          <a:bodyPr wrap="square" rtlCol="0">
            <a:spAutoFit/>
          </a:bodyPr>
          <a:lstStyle/>
          <a:p>
            <a:r>
              <a:rPr lang="en-US" b="1" dirty="0">
                <a:solidFill>
                  <a:srgbClr val="FF0000"/>
                </a:solidFill>
              </a:rPr>
              <a:t>3</a:t>
            </a:r>
          </a:p>
        </p:txBody>
      </p:sp>
    </p:spTree>
    <p:extLst>
      <p:ext uri="{BB962C8B-B14F-4D97-AF65-F5344CB8AC3E}">
        <p14:creationId xmlns:p14="http://schemas.microsoft.com/office/powerpoint/2010/main" val="117215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140E53-314C-48AA-1262-52928E397C25}"/>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5A1C246B-F188-B7D6-1E40-ADBDFA4CADCB}"/>
              </a:ext>
            </a:extLst>
          </p:cNvPr>
          <p:cNvSpPr>
            <a:spLocks noGrp="1"/>
          </p:cNvSpPr>
          <p:nvPr>
            <p:ph type="ftr" sz="quarter" idx="11"/>
          </p:nvPr>
        </p:nvSpPr>
        <p:spPr/>
        <p:txBody>
          <a:bodyPr/>
          <a:lstStyle/>
          <a:p>
            <a:r>
              <a:rPr lang="en-US"/>
              <a:t>02/22/2025 - Doug Paradis</a:t>
            </a:r>
            <a:endParaRPr lang="en-US" dirty="0"/>
          </a:p>
        </p:txBody>
      </p:sp>
      <p:sp>
        <p:nvSpPr>
          <p:cNvPr id="5" name="Slide Number Placeholder 4">
            <a:extLst>
              <a:ext uri="{FF2B5EF4-FFF2-40B4-BE49-F238E27FC236}">
                <a16:creationId xmlns:a16="http://schemas.microsoft.com/office/drawing/2014/main" id="{AB73987A-BF6D-F522-D708-E2144D92A1E4}"/>
              </a:ext>
            </a:extLst>
          </p:cNvPr>
          <p:cNvSpPr>
            <a:spLocks noGrp="1"/>
          </p:cNvSpPr>
          <p:nvPr>
            <p:ph type="sldNum" sz="quarter" idx="12"/>
          </p:nvPr>
        </p:nvSpPr>
        <p:spPr/>
        <p:txBody>
          <a:bodyPr/>
          <a:lstStyle/>
          <a:p>
            <a:fld id="{401CF334-2D5C-4859-84A6-CA7E6E43FAEB}" type="slidenum">
              <a:rPr lang="en-US" smtClean="0"/>
              <a:t>41</a:t>
            </a:fld>
            <a:endParaRPr lang="en-US" dirty="0"/>
          </a:p>
        </p:txBody>
      </p:sp>
      <p:sp>
        <p:nvSpPr>
          <p:cNvPr id="2" name="Title 1">
            <a:extLst>
              <a:ext uri="{FF2B5EF4-FFF2-40B4-BE49-F238E27FC236}">
                <a16:creationId xmlns:a16="http://schemas.microsoft.com/office/drawing/2014/main" id="{9364988B-5EEE-7CE7-39ED-C64607064139}"/>
              </a:ext>
            </a:extLst>
          </p:cNvPr>
          <p:cNvSpPr>
            <a:spLocks noGrp="1"/>
          </p:cNvSpPr>
          <p:nvPr>
            <p:ph type="title"/>
          </p:nvPr>
        </p:nvSpPr>
        <p:spPr>
          <a:xfrm>
            <a:off x="74032" y="221133"/>
            <a:ext cx="10972800" cy="1066800"/>
          </a:xfrm>
        </p:spPr>
        <p:txBody>
          <a:bodyPr>
            <a:normAutofit/>
          </a:bodyPr>
          <a:lstStyle/>
          <a:p>
            <a:r>
              <a:rPr lang="en-US" b="1" dirty="0"/>
              <a:t>Missing Footprints…</a:t>
            </a:r>
          </a:p>
        </p:txBody>
      </p:sp>
      <p:sp>
        <p:nvSpPr>
          <p:cNvPr id="3" name="Content Placeholder 2">
            <a:extLst>
              <a:ext uri="{FF2B5EF4-FFF2-40B4-BE49-F238E27FC236}">
                <a16:creationId xmlns:a16="http://schemas.microsoft.com/office/drawing/2014/main" id="{BF1843CC-053A-A9EE-978E-E655B06BBE73}"/>
              </a:ext>
            </a:extLst>
          </p:cNvPr>
          <p:cNvSpPr>
            <a:spLocks noGrp="1"/>
          </p:cNvSpPr>
          <p:nvPr>
            <p:ph idx="1"/>
          </p:nvPr>
        </p:nvSpPr>
        <p:spPr>
          <a:xfrm>
            <a:off x="972766" y="1780162"/>
            <a:ext cx="9788270" cy="4270442"/>
          </a:xfrm>
        </p:spPr>
        <p:txBody>
          <a:bodyPr>
            <a:normAutofit/>
          </a:bodyPr>
          <a:lstStyle/>
          <a:p>
            <a:pPr marL="109728" indent="0">
              <a:buNone/>
            </a:pPr>
            <a:r>
              <a:rPr lang="en-US" b="1" dirty="0">
                <a:solidFill>
                  <a:schemeClr val="tx1"/>
                </a:solidFill>
              </a:rPr>
              <a:t>We are lucky because our board has mostly standard parts</a:t>
            </a:r>
          </a:p>
          <a:p>
            <a:pPr marL="109728" indent="0">
              <a:buNone/>
            </a:pPr>
            <a:r>
              <a:rPr lang="en-US" b="1" dirty="0">
                <a:solidFill>
                  <a:schemeClr val="tx1"/>
                </a:solidFill>
              </a:rPr>
              <a:t>Like connectors, resistors, LEDs, and capacitors.</a:t>
            </a:r>
          </a:p>
          <a:p>
            <a:pPr marL="109728" indent="0">
              <a:buNone/>
            </a:pPr>
            <a:endParaRPr lang="en-US" b="1" dirty="0">
              <a:solidFill>
                <a:schemeClr val="tx1"/>
              </a:solidFill>
            </a:endParaRPr>
          </a:p>
          <a:p>
            <a:pPr marL="109728" indent="0">
              <a:buNone/>
            </a:pPr>
            <a:r>
              <a:rPr lang="en-US" b="1" dirty="0">
                <a:solidFill>
                  <a:schemeClr val="tx1"/>
                </a:solidFill>
              </a:rPr>
              <a:t>The modules we are using will require finding or building a footprint in the Footprint Editor. Luckily, we found everything.</a:t>
            </a:r>
          </a:p>
          <a:p>
            <a:pPr marL="109728" indent="0">
              <a:buNone/>
            </a:pPr>
            <a:endParaRPr lang="en-US" b="1" dirty="0">
              <a:solidFill>
                <a:schemeClr val="tx1"/>
              </a:solidFill>
            </a:endParaRPr>
          </a:p>
          <a:p>
            <a:pPr marL="109728" indent="0">
              <a:buNone/>
            </a:pPr>
            <a:r>
              <a:rPr lang="en-US" b="1" dirty="0">
                <a:solidFill>
                  <a:schemeClr val="tx1"/>
                </a:solidFill>
              </a:rPr>
              <a:t>Since our modules are 2.54mm spaced pins, and we can build our footprints using connectors. </a:t>
            </a:r>
          </a:p>
          <a:p>
            <a:pPr marL="109728" indent="0">
              <a:buNone/>
            </a:pPr>
            <a:endParaRPr lang="en-US" b="1" dirty="0">
              <a:solidFill>
                <a:schemeClr val="tx1"/>
              </a:solidFill>
            </a:endParaRPr>
          </a:p>
          <a:p>
            <a:pPr marL="109728" indent="0">
              <a:buNone/>
            </a:pPr>
            <a:endParaRPr lang="en-US" dirty="0">
              <a:solidFill>
                <a:schemeClr val="tx1"/>
              </a:solidFill>
            </a:endParaRPr>
          </a:p>
          <a:p>
            <a:endParaRPr lang="en-US" dirty="0"/>
          </a:p>
        </p:txBody>
      </p:sp>
    </p:spTree>
    <p:extLst>
      <p:ext uri="{BB962C8B-B14F-4D97-AF65-F5344CB8AC3E}">
        <p14:creationId xmlns:p14="http://schemas.microsoft.com/office/powerpoint/2010/main" val="2645661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44A91A-DC44-9744-D14A-3D746B58FE14}"/>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95C1EFFD-9A39-CDB6-8D52-6FDAAD92DB52}"/>
              </a:ext>
            </a:extLst>
          </p:cNvPr>
          <p:cNvSpPr>
            <a:spLocks noGrp="1"/>
          </p:cNvSpPr>
          <p:nvPr>
            <p:ph type="ftr" sz="quarter" idx="11"/>
          </p:nvPr>
        </p:nvSpPr>
        <p:spPr/>
        <p:txBody>
          <a:bodyPr/>
          <a:lstStyle/>
          <a:p>
            <a:r>
              <a:rPr lang="en-US"/>
              <a:t>02/22/2025 - Doug Paradis</a:t>
            </a:r>
            <a:endParaRPr lang="en-US" dirty="0"/>
          </a:p>
        </p:txBody>
      </p:sp>
      <p:sp>
        <p:nvSpPr>
          <p:cNvPr id="5" name="Slide Number Placeholder 4">
            <a:extLst>
              <a:ext uri="{FF2B5EF4-FFF2-40B4-BE49-F238E27FC236}">
                <a16:creationId xmlns:a16="http://schemas.microsoft.com/office/drawing/2014/main" id="{FA097830-10C2-D832-F788-66C9162DFB9D}"/>
              </a:ext>
            </a:extLst>
          </p:cNvPr>
          <p:cNvSpPr>
            <a:spLocks noGrp="1"/>
          </p:cNvSpPr>
          <p:nvPr>
            <p:ph type="sldNum" sz="quarter" idx="12"/>
          </p:nvPr>
        </p:nvSpPr>
        <p:spPr/>
        <p:txBody>
          <a:bodyPr/>
          <a:lstStyle/>
          <a:p>
            <a:fld id="{401CF334-2D5C-4859-84A6-CA7E6E43FAEB}" type="slidenum">
              <a:rPr lang="en-US" smtClean="0"/>
              <a:t>42</a:t>
            </a:fld>
            <a:endParaRPr lang="en-US" dirty="0"/>
          </a:p>
        </p:txBody>
      </p:sp>
      <p:sp>
        <p:nvSpPr>
          <p:cNvPr id="2" name="Title 1">
            <a:extLst>
              <a:ext uri="{FF2B5EF4-FFF2-40B4-BE49-F238E27FC236}">
                <a16:creationId xmlns:a16="http://schemas.microsoft.com/office/drawing/2014/main" id="{BF334DD6-AED2-28A5-E7A2-E284878EBE3B}"/>
              </a:ext>
            </a:extLst>
          </p:cNvPr>
          <p:cNvSpPr>
            <a:spLocks noGrp="1"/>
          </p:cNvSpPr>
          <p:nvPr>
            <p:ph type="title"/>
          </p:nvPr>
        </p:nvSpPr>
        <p:spPr>
          <a:xfrm>
            <a:off x="74032" y="221133"/>
            <a:ext cx="10972800" cy="1066800"/>
          </a:xfrm>
        </p:spPr>
        <p:txBody>
          <a:bodyPr>
            <a:normAutofit/>
          </a:bodyPr>
          <a:lstStyle/>
          <a:p>
            <a:r>
              <a:rPr lang="en-US" b="1" dirty="0"/>
              <a:t>Footprint Assignment Exercise</a:t>
            </a:r>
          </a:p>
        </p:txBody>
      </p:sp>
      <p:sp>
        <p:nvSpPr>
          <p:cNvPr id="3" name="Content Placeholder 2">
            <a:extLst>
              <a:ext uri="{FF2B5EF4-FFF2-40B4-BE49-F238E27FC236}">
                <a16:creationId xmlns:a16="http://schemas.microsoft.com/office/drawing/2014/main" id="{4F538829-803A-4408-832A-880824BD6BF8}"/>
              </a:ext>
            </a:extLst>
          </p:cNvPr>
          <p:cNvSpPr>
            <a:spLocks noGrp="1"/>
          </p:cNvSpPr>
          <p:nvPr>
            <p:ph idx="1"/>
          </p:nvPr>
        </p:nvSpPr>
        <p:spPr>
          <a:xfrm>
            <a:off x="972766" y="1780162"/>
            <a:ext cx="9788270" cy="4270442"/>
          </a:xfrm>
        </p:spPr>
        <p:txBody>
          <a:bodyPr>
            <a:normAutofit/>
          </a:bodyPr>
          <a:lstStyle/>
          <a:p>
            <a:pPr marL="109728" indent="0">
              <a:buNone/>
            </a:pPr>
            <a:r>
              <a:rPr lang="en-US" b="1" dirty="0">
                <a:solidFill>
                  <a:schemeClr val="tx1"/>
                </a:solidFill>
              </a:rPr>
              <a:t>Assign a footprint for C1 through C6 (all the same) and R1 </a:t>
            </a:r>
            <a:br>
              <a:rPr lang="en-US" b="1" dirty="0">
                <a:solidFill>
                  <a:schemeClr val="tx1"/>
                </a:solidFill>
              </a:rPr>
            </a:br>
            <a:r>
              <a:rPr lang="en-US" b="1" dirty="0">
                <a:solidFill>
                  <a:schemeClr val="tx1"/>
                </a:solidFill>
              </a:rPr>
              <a:t>through R4 (all the same).</a:t>
            </a:r>
          </a:p>
          <a:p>
            <a:pPr marL="109728" indent="0">
              <a:buNone/>
            </a:pPr>
            <a:endParaRPr lang="en-US" b="1" dirty="0">
              <a:solidFill>
                <a:schemeClr val="tx1"/>
              </a:solidFill>
            </a:endParaRPr>
          </a:p>
          <a:p>
            <a:pPr marL="109728" indent="0">
              <a:buNone/>
            </a:pPr>
            <a:r>
              <a:rPr lang="en-US" b="1" dirty="0">
                <a:solidFill>
                  <a:schemeClr val="tx1"/>
                </a:solidFill>
              </a:rPr>
              <a:t>Capacitor details: THT, 2 lead, pitch is 5mm, diameter is 4.7, and the width is 2.5mm.</a:t>
            </a:r>
          </a:p>
          <a:p>
            <a:pPr marL="109728" indent="0">
              <a:buNone/>
            </a:pPr>
            <a:endParaRPr lang="en-US" b="1" dirty="0">
              <a:solidFill>
                <a:schemeClr val="tx1"/>
              </a:solidFill>
            </a:endParaRPr>
          </a:p>
          <a:p>
            <a:pPr marL="109728" indent="0">
              <a:buNone/>
            </a:pPr>
            <a:r>
              <a:rPr lang="en-US" b="1" dirty="0">
                <a:solidFill>
                  <a:schemeClr val="tx1"/>
                </a:solidFill>
              </a:rPr>
              <a:t>Resistor details: THT, 2 lead, pitch between leads is 10.1mm, the body diameter is 2.5mm, and the body length is 6.3mm. </a:t>
            </a:r>
          </a:p>
          <a:p>
            <a:pPr marL="109728" indent="0">
              <a:buNone/>
            </a:pPr>
            <a:endParaRPr lang="en-US" b="1" dirty="0">
              <a:solidFill>
                <a:schemeClr val="tx1"/>
              </a:solidFill>
            </a:endParaRPr>
          </a:p>
          <a:p>
            <a:pPr marL="109728" indent="0">
              <a:buNone/>
            </a:pPr>
            <a:endParaRPr lang="en-US" dirty="0">
              <a:solidFill>
                <a:schemeClr val="tx1"/>
              </a:solidFill>
            </a:endParaRPr>
          </a:p>
          <a:p>
            <a:endParaRPr lang="en-US" dirty="0"/>
          </a:p>
        </p:txBody>
      </p:sp>
    </p:spTree>
    <p:extLst>
      <p:ext uri="{BB962C8B-B14F-4D97-AF65-F5344CB8AC3E}">
        <p14:creationId xmlns:p14="http://schemas.microsoft.com/office/powerpoint/2010/main" val="3057402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0385DB-30BD-115C-0F87-6D3CD387C633}"/>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494196AF-7631-F050-A4DA-8FB2803C3E63}"/>
              </a:ext>
            </a:extLst>
          </p:cNvPr>
          <p:cNvSpPr>
            <a:spLocks noGrp="1"/>
          </p:cNvSpPr>
          <p:nvPr>
            <p:ph type="ftr" sz="quarter" idx="11"/>
          </p:nvPr>
        </p:nvSpPr>
        <p:spPr/>
        <p:txBody>
          <a:bodyPr/>
          <a:lstStyle/>
          <a:p>
            <a:r>
              <a:rPr lang="en-US"/>
              <a:t>02/22/2025 - Doug Paradis</a:t>
            </a:r>
            <a:endParaRPr lang="en-US" dirty="0"/>
          </a:p>
        </p:txBody>
      </p:sp>
      <p:sp>
        <p:nvSpPr>
          <p:cNvPr id="5" name="Slide Number Placeholder 4">
            <a:extLst>
              <a:ext uri="{FF2B5EF4-FFF2-40B4-BE49-F238E27FC236}">
                <a16:creationId xmlns:a16="http://schemas.microsoft.com/office/drawing/2014/main" id="{5720BF8D-1E29-DC0D-EC4A-D13D44EE66E9}"/>
              </a:ext>
            </a:extLst>
          </p:cNvPr>
          <p:cNvSpPr>
            <a:spLocks noGrp="1"/>
          </p:cNvSpPr>
          <p:nvPr>
            <p:ph type="sldNum" sz="quarter" idx="12"/>
          </p:nvPr>
        </p:nvSpPr>
        <p:spPr/>
        <p:txBody>
          <a:bodyPr/>
          <a:lstStyle/>
          <a:p>
            <a:fld id="{401CF334-2D5C-4859-84A6-CA7E6E43FAEB}" type="slidenum">
              <a:rPr lang="en-US" smtClean="0"/>
              <a:t>43</a:t>
            </a:fld>
            <a:endParaRPr lang="en-US" dirty="0"/>
          </a:p>
        </p:txBody>
      </p:sp>
      <p:sp>
        <p:nvSpPr>
          <p:cNvPr id="2" name="Title 1">
            <a:extLst>
              <a:ext uri="{FF2B5EF4-FFF2-40B4-BE49-F238E27FC236}">
                <a16:creationId xmlns:a16="http://schemas.microsoft.com/office/drawing/2014/main" id="{70974E65-F11D-AEDE-58AC-D0E3B3BC03E3}"/>
              </a:ext>
            </a:extLst>
          </p:cNvPr>
          <p:cNvSpPr>
            <a:spLocks noGrp="1"/>
          </p:cNvSpPr>
          <p:nvPr>
            <p:ph type="title"/>
          </p:nvPr>
        </p:nvSpPr>
        <p:spPr>
          <a:xfrm>
            <a:off x="74032" y="221133"/>
            <a:ext cx="10972800" cy="1066800"/>
          </a:xfrm>
        </p:spPr>
        <p:txBody>
          <a:bodyPr>
            <a:normAutofit/>
          </a:bodyPr>
          <a:lstStyle/>
          <a:p>
            <a:r>
              <a:rPr lang="en-US" b="1" dirty="0"/>
              <a:t>Exercise Answers</a:t>
            </a:r>
          </a:p>
        </p:txBody>
      </p:sp>
      <p:sp>
        <p:nvSpPr>
          <p:cNvPr id="3" name="Content Placeholder 2">
            <a:extLst>
              <a:ext uri="{FF2B5EF4-FFF2-40B4-BE49-F238E27FC236}">
                <a16:creationId xmlns:a16="http://schemas.microsoft.com/office/drawing/2014/main" id="{56BD6E02-AB93-414E-D186-BED610841EF0}"/>
              </a:ext>
            </a:extLst>
          </p:cNvPr>
          <p:cNvSpPr>
            <a:spLocks noGrp="1"/>
          </p:cNvSpPr>
          <p:nvPr>
            <p:ph idx="1"/>
          </p:nvPr>
        </p:nvSpPr>
        <p:spPr>
          <a:xfrm>
            <a:off x="972766" y="1780162"/>
            <a:ext cx="9788270" cy="4270442"/>
          </a:xfrm>
        </p:spPr>
        <p:txBody>
          <a:bodyPr>
            <a:normAutofit/>
          </a:bodyPr>
          <a:lstStyle/>
          <a:p>
            <a:pPr marL="109728" indent="0">
              <a:buNone/>
            </a:pPr>
            <a:r>
              <a:rPr lang="en-US" b="1" dirty="0">
                <a:solidFill>
                  <a:schemeClr val="tx1"/>
                </a:solidFill>
              </a:rPr>
              <a:t>C1 through C6: </a:t>
            </a:r>
            <a:r>
              <a:rPr lang="en-US" b="1" dirty="0">
                <a:solidFill>
                  <a:srgbClr val="FF0000"/>
                </a:solidFill>
              </a:rPr>
              <a:t>Capacitor_THT:C_Disc_D4.7mm_W2.5mm_P5.00mm</a:t>
            </a:r>
          </a:p>
          <a:p>
            <a:pPr marL="109728" indent="0">
              <a:buNone/>
            </a:pPr>
            <a:endParaRPr lang="en-US" b="1" dirty="0">
              <a:solidFill>
                <a:schemeClr val="tx1"/>
              </a:solidFill>
            </a:endParaRPr>
          </a:p>
          <a:p>
            <a:pPr marL="109728" indent="0">
              <a:buNone/>
            </a:pPr>
            <a:r>
              <a:rPr lang="en-US" b="1" dirty="0">
                <a:solidFill>
                  <a:schemeClr val="tx1"/>
                </a:solidFill>
              </a:rPr>
              <a:t>R1 through R4.</a:t>
            </a:r>
          </a:p>
          <a:p>
            <a:pPr marL="109728" indent="0">
              <a:buNone/>
            </a:pPr>
            <a:r>
              <a:rPr lang="pt-BR" b="1" dirty="0">
                <a:solidFill>
                  <a:srgbClr val="FF0000"/>
                </a:solidFill>
              </a:rPr>
              <a:t>Resistor_THT:R_Axial_DIN0207_L6.3mm_D2.5mm_P10.16mm_Horizontal</a:t>
            </a:r>
            <a:r>
              <a:rPr lang="en-US" b="1" dirty="0">
                <a:solidFill>
                  <a:srgbClr val="FF0000"/>
                </a:solidFill>
              </a:rPr>
              <a:t> </a:t>
            </a:r>
          </a:p>
          <a:p>
            <a:pPr marL="109728" indent="0">
              <a:buNone/>
            </a:pPr>
            <a:endParaRPr lang="en-US" b="1" dirty="0">
              <a:solidFill>
                <a:schemeClr val="tx1"/>
              </a:solidFill>
            </a:endParaRPr>
          </a:p>
          <a:p>
            <a:pPr marL="109728" indent="0">
              <a:buNone/>
            </a:pPr>
            <a:endParaRPr lang="en-US" dirty="0">
              <a:solidFill>
                <a:schemeClr val="tx1"/>
              </a:solidFill>
            </a:endParaRPr>
          </a:p>
          <a:p>
            <a:endParaRPr lang="en-US" dirty="0"/>
          </a:p>
        </p:txBody>
      </p:sp>
    </p:spTree>
    <p:extLst>
      <p:ext uri="{BB962C8B-B14F-4D97-AF65-F5344CB8AC3E}">
        <p14:creationId xmlns:p14="http://schemas.microsoft.com/office/powerpoint/2010/main" val="585514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7F03A8-8AA0-A241-46A8-A6DA745CBA9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4A63429-6F1F-B829-0336-EE4177F84FE2}"/>
              </a:ext>
            </a:extLst>
          </p:cNvPr>
          <p:cNvSpPr>
            <a:spLocks noGrp="1"/>
          </p:cNvSpPr>
          <p:nvPr>
            <p:ph type="title"/>
          </p:nvPr>
        </p:nvSpPr>
        <p:spPr>
          <a:xfrm>
            <a:off x="297872" y="167917"/>
            <a:ext cx="10972800" cy="1066800"/>
          </a:xfrm>
        </p:spPr>
        <p:txBody>
          <a:bodyPr anchor="ctr">
            <a:normAutofit/>
          </a:bodyPr>
          <a:lstStyle/>
          <a:p>
            <a:r>
              <a:rPr lang="en-US" b="1" dirty="0"/>
              <a:t>Footprint Editor</a:t>
            </a:r>
          </a:p>
        </p:txBody>
      </p:sp>
      <p:pic>
        <p:nvPicPr>
          <p:cNvPr id="6" name="Picture 5" descr="A screenshot of a computer&#10;&#10;AI-generated content may be incorrect.">
            <a:extLst>
              <a:ext uri="{FF2B5EF4-FFF2-40B4-BE49-F238E27FC236}">
                <a16:creationId xmlns:a16="http://schemas.microsoft.com/office/drawing/2014/main" id="{369EA3B4-0454-19E5-AFA7-ADEA1E7F242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86333" y="1196132"/>
            <a:ext cx="8985594" cy="5234109"/>
          </a:xfrm>
          <a:prstGeom prst="rect">
            <a:avLst/>
          </a:prstGeom>
          <a:noFill/>
        </p:spPr>
      </p:pic>
      <p:sp>
        <p:nvSpPr>
          <p:cNvPr id="4" name="Footer Placeholder 3">
            <a:extLst>
              <a:ext uri="{FF2B5EF4-FFF2-40B4-BE49-F238E27FC236}">
                <a16:creationId xmlns:a16="http://schemas.microsoft.com/office/drawing/2014/main" id="{7E90412B-A17E-3314-93A3-DC6A4C451F74}"/>
              </a:ext>
            </a:extLst>
          </p:cNvPr>
          <p:cNvSpPr>
            <a:spLocks noGrp="1"/>
          </p:cNvSpPr>
          <p:nvPr>
            <p:ph type="ftr" sz="quarter" idx="11"/>
          </p:nvPr>
        </p:nvSpPr>
        <p:spPr>
          <a:xfrm>
            <a:off x="-1" y="6574536"/>
            <a:ext cx="4058654" cy="283464"/>
          </a:xfrm>
        </p:spPr>
        <p:txBody>
          <a:bodyPr>
            <a:normAutofit/>
          </a:bodyPr>
          <a:lstStyle/>
          <a:p>
            <a:pPr>
              <a:spcAft>
                <a:spcPts val="600"/>
              </a:spcAft>
            </a:pPr>
            <a:r>
              <a:rPr lang="en-US"/>
              <a:t>02/22/2025 - Doug Paradis</a:t>
            </a:r>
          </a:p>
        </p:txBody>
      </p:sp>
      <p:sp>
        <p:nvSpPr>
          <p:cNvPr id="5" name="Slide Number Placeholder 4">
            <a:extLst>
              <a:ext uri="{FF2B5EF4-FFF2-40B4-BE49-F238E27FC236}">
                <a16:creationId xmlns:a16="http://schemas.microsoft.com/office/drawing/2014/main" id="{05BC54FB-1ED7-E120-510A-FC418C588E7C}"/>
              </a:ext>
            </a:extLst>
          </p:cNvPr>
          <p:cNvSpPr>
            <a:spLocks noGrp="1"/>
          </p:cNvSpPr>
          <p:nvPr>
            <p:ph type="sldNum" sz="quarter" idx="12"/>
          </p:nvPr>
        </p:nvSpPr>
        <p:spPr>
          <a:xfrm>
            <a:off x="11097288" y="6391656"/>
            <a:ext cx="1016000" cy="365760"/>
          </a:xfrm>
        </p:spPr>
        <p:txBody>
          <a:bodyPr anchor="b">
            <a:normAutofit/>
          </a:bodyPr>
          <a:lstStyle/>
          <a:p>
            <a:pPr>
              <a:spcAft>
                <a:spcPts val="600"/>
              </a:spcAft>
            </a:pPr>
            <a:fld id="{401CF334-2D5C-4859-84A6-CA7E6E43FAEB}" type="slidenum">
              <a:rPr lang="en-US" smtClean="0"/>
              <a:pPr>
                <a:spcAft>
                  <a:spcPts val="600"/>
                </a:spcAft>
              </a:pPr>
              <a:t>44</a:t>
            </a:fld>
            <a:endParaRPr lang="en-US"/>
          </a:p>
        </p:txBody>
      </p:sp>
      <p:sp>
        <p:nvSpPr>
          <p:cNvPr id="7" name="Rectangle 6">
            <a:extLst>
              <a:ext uri="{FF2B5EF4-FFF2-40B4-BE49-F238E27FC236}">
                <a16:creationId xmlns:a16="http://schemas.microsoft.com/office/drawing/2014/main" id="{7E96E7E3-2BEF-9690-F483-69B6446DA8F1}"/>
              </a:ext>
            </a:extLst>
          </p:cNvPr>
          <p:cNvSpPr/>
          <p:nvPr/>
        </p:nvSpPr>
        <p:spPr>
          <a:xfrm>
            <a:off x="9041826" y="1657384"/>
            <a:ext cx="538596" cy="3517289"/>
          </a:xfrm>
          <a:prstGeom prst="rect">
            <a:avLst/>
          </a:prstGeom>
          <a:noFill/>
          <a:ln w="508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Arrow Connector 7">
            <a:extLst>
              <a:ext uri="{FF2B5EF4-FFF2-40B4-BE49-F238E27FC236}">
                <a16:creationId xmlns:a16="http://schemas.microsoft.com/office/drawing/2014/main" id="{8B6E7E3C-686E-A569-D663-9451DDA6911D}"/>
              </a:ext>
            </a:extLst>
          </p:cNvPr>
          <p:cNvCxnSpPr>
            <a:cxnSpLocks/>
          </p:cNvCxnSpPr>
          <p:nvPr/>
        </p:nvCxnSpPr>
        <p:spPr>
          <a:xfrm>
            <a:off x="1226130" y="3078947"/>
            <a:ext cx="540992" cy="0"/>
          </a:xfrm>
          <a:prstGeom prst="straightConnector1">
            <a:avLst/>
          </a:prstGeom>
          <a:ln w="635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80A63587-ED52-3157-DDFD-DAF228B6EE8A}"/>
              </a:ext>
            </a:extLst>
          </p:cNvPr>
          <p:cNvCxnSpPr>
            <a:cxnSpLocks/>
          </p:cNvCxnSpPr>
          <p:nvPr/>
        </p:nvCxnSpPr>
        <p:spPr>
          <a:xfrm flipH="1">
            <a:off x="10435938" y="1712146"/>
            <a:ext cx="342232" cy="169492"/>
          </a:xfrm>
          <a:prstGeom prst="straightConnector1">
            <a:avLst/>
          </a:prstGeom>
          <a:ln w="635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FE64FA99-CACD-211A-EF41-BB1911ABF951}"/>
              </a:ext>
            </a:extLst>
          </p:cNvPr>
          <p:cNvCxnSpPr>
            <a:cxnSpLocks/>
          </p:cNvCxnSpPr>
          <p:nvPr/>
        </p:nvCxnSpPr>
        <p:spPr>
          <a:xfrm>
            <a:off x="8610603" y="2088347"/>
            <a:ext cx="540992" cy="0"/>
          </a:xfrm>
          <a:prstGeom prst="straightConnector1">
            <a:avLst/>
          </a:prstGeom>
          <a:ln w="635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18161A36-9CD1-F780-D279-8CC8DAFDCA7D}"/>
              </a:ext>
            </a:extLst>
          </p:cNvPr>
          <p:cNvSpPr txBox="1"/>
          <p:nvPr/>
        </p:nvSpPr>
        <p:spPr>
          <a:xfrm>
            <a:off x="262846" y="2782669"/>
            <a:ext cx="1504276" cy="646331"/>
          </a:xfrm>
          <a:prstGeom prst="rect">
            <a:avLst/>
          </a:prstGeom>
          <a:noFill/>
        </p:spPr>
        <p:txBody>
          <a:bodyPr wrap="square" rtlCol="0">
            <a:spAutoFit/>
          </a:bodyPr>
          <a:lstStyle/>
          <a:p>
            <a:r>
              <a:rPr lang="en-US" b="1" dirty="0">
                <a:solidFill>
                  <a:srgbClr val="FF0000"/>
                </a:solidFill>
              </a:rPr>
              <a:t>Existing</a:t>
            </a:r>
          </a:p>
          <a:p>
            <a:r>
              <a:rPr lang="en-US" b="1" dirty="0">
                <a:solidFill>
                  <a:srgbClr val="FF0000"/>
                </a:solidFill>
              </a:rPr>
              <a:t>Footprints</a:t>
            </a:r>
          </a:p>
        </p:txBody>
      </p:sp>
      <p:sp>
        <p:nvSpPr>
          <p:cNvPr id="15" name="TextBox 14">
            <a:extLst>
              <a:ext uri="{FF2B5EF4-FFF2-40B4-BE49-F238E27FC236}">
                <a16:creationId xmlns:a16="http://schemas.microsoft.com/office/drawing/2014/main" id="{5E115863-299A-0B11-0BC7-A17BED58DB83}"/>
              </a:ext>
            </a:extLst>
          </p:cNvPr>
          <p:cNvSpPr txBox="1"/>
          <p:nvPr/>
        </p:nvSpPr>
        <p:spPr>
          <a:xfrm>
            <a:off x="7630872" y="1893600"/>
            <a:ext cx="979731" cy="369332"/>
          </a:xfrm>
          <a:prstGeom prst="rect">
            <a:avLst/>
          </a:prstGeom>
          <a:noFill/>
        </p:spPr>
        <p:txBody>
          <a:bodyPr wrap="square" rtlCol="0">
            <a:spAutoFit/>
          </a:bodyPr>
          <a:lstStyle/>
          <a:p>
            <a:r>
              <a:rPr lang="en-US" b="1" dirty="0">
                <a:solidFill>
                  <a:srgbClr val="FF0000"/>
                </a:solidFill>
              </a:rPr>
              <a:t>Add pad</a:t>
            </a:r>
          </a:p>
        </p:txBody>
      </p:sp>
      <p:sp>
        <p:nvSpPr>
          <p:cNvPr id="16" name="TextBox 15">
            <a:extLst>
              <a:ext uri="{FF2B5EF4-FFF2-40B4-BE49-F238E27FC236}">
                <a16:creationId xmlns:a16="http://schemas.microsoft.com/office/drawing/2014/main" id="{BE0BF34B-D895-0A19-541A-3D078E978B61}"/>
              </a:ext>
            </a:extLst>
          </p:cNvPr>
          <p:cNvSpPr txBox="1"/>
          <p:nvPr/>
        </p:nvSpPr>
        <p:spPr>
          <a:xfrm>
            <a:off x="8828284" y="1028061"/>
            <a:ext cx="1504276" cy="646331"/>
          </a:xfrm>
          <a:prstGeom prst="rect">
            <a:avLst/>
          </a:prstGeom>
          <a:noFill/>
        </p:spPr>
        <p:txBody>
          <a:bodyPr wrap="square" rtlCol="0">
            <a:spAutoFit/>
          </a:bodyPr>
          <a:lstStyle/>
          <a:p>
            <a:r>
              <a:rPr lang="en-US" b="1" dirty="0">
                <a:solidFill>
                  <a:srgbClr val="FF0000"/>
                </a:solidFill>
              </a:rPr>
              <a:t>Drawing</a:t>
            </a:r>
          </a:p>
          <a:p>
            <a:r>
              <a:rPr lang="en-US" b="1" dirty="0">
                <a:solidFill>
                  <a:srgbClr val="FF0000"/>
                </a:solidFill>
              </a:rPr>
              <a:t>Tools</a:t>
            </a:r>
          </a:p>
        </p:txBody>
      </p:sp>
      <p:sp>
        <p:nvSpPr>
          <p:cNvPr id="17" name="TextBox 16">
            <a:extLst>
              <a:ext uri="{FF2B5EF4-FFF2-40B4-BE49-F238E27FC236}">
                <a16:creationId xmlns:a16="http://schemas.microsoft.com/office/drawing/2014/main" id="{9D9BF2FD-4F55-4F8C-9EEA-7AAAB3DC4D20}"/>
              </a:ext>
            </a:extLst>
          </p:cNvPr>
          <p:cNvSpPr txBox="1"/>
          <p:nvPr/>
        </p:nvSpPr>
        <p:spPr>
          <a:xfrm>
            <a:off x="10763783" y="1477897"/>
            <a:ext cx="1504276" cy="369332"/>
          </a:xfrm>
          <a:prstGeom prst="rect">
            <a:avLst/>
          </a:prstGeom>
          <a:noFill/>
        </p:spPr>
        <p:txBody>
          <a:bodyPr wrap="square" rtlCol="0">
            <a:spAutoFit/>
          </a:bodyPr>
          <a:lstStyle/>
          <a:p>
            <a:r>
              <a:rPr lang="en-US" b="1" dirty="0">
                <a:solidFill>
                  <a:srgbClr val="FF0000"/>
                </a:solidFill>
              </a:rPr>
              <a:t>PCB Layers</a:t>
            </a:r>
          </a:p>
        </p:txBody>
      </p:sp>
    </p:spTree>
    <p:extLst>
      <p:ext uri="{BB962C8B-B14F-4D97-AF65-F5344CB8AC3E}">
        <p14:creationId xmlns:p14="http://schemas.microsoft.com/office/powerpoint/2010/main" val="2342743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E225C6C-8634-8137-9CA2-8AD07D8DC63D}"/>
              </a:ext>
            </a:extLst>
          </p:cNvPr>
          <p:cNvSpPr>
            <a:spLocks noGrp="1"/>
          </p:cNvSpPr>
          <p:nvPr>
            <p:ph type="ftr" sz="quarter" idx="11"/>
          </p:nvPr>
        </p:nvSpPr>
        <p:spPr/>
        <p:txBody>
          <a:bodyPr/>
          <a:lstStyle/>
          <a:p>
            <a:r>
              <a:rPr lang="en-US"/>
              <a:t>02/22/2025 - Doug Paradis</a:t>
            </a:r>
            <a:endParaRPr lang="en-US" dirty="0"/>
          </a:p>
        </p:txBody>
      </p:sp>
      <p:sp>
        <p:nvSpPr>
          <p:cNvPr id="5" name="Slide Number Placeholder 4">
            <a:extLst>
              <a:ext uri="{FF2B5EF4-FFF2-40B4-BE49-F238E27FC236}">
                <a16:creationId xmlns:a16="http://schemas.microsoft.com/office/drawing/2014/main" id="{D7AD7F00-B875-78F4-E3D7-353DEA58F8B7}"/>
              </a:ext>
            </a:extLst>
          </p:cNvPr>
          <p:cNvSpPr>
            <a:spLocks noGrp="1"/>
          </p:cNvSpPr>
          <p:nvPr>
            <p:ph type="sldNum" sz="quarter" idx="12"/>
          </p:nvPr>
        </p:nvSpPr>
        <p:spPr/>
        <p:txBody>
          <a:bodyPr/>
          <a:lstStyle/>
          <a:p>
            <a:fld id="{401CF334-2D5C-4859-84A6-CA7E6E43FAEB}" type="slidenum">
              <a:rPr lang="en-US" smtClean="0"/>
              <a:t>45</a:t>
            </a:fld>
            <a:endParaRPr lang="en-US" dirty="0"/>
          </a:p>
        </p:txBody>
      </p:sp>
      <p:sp>
        <p:nvSpPr>
          <p:cNvPr id="6" name="Title 1">
            <a:extLst>
              <a:ext uri="{FF2B5EF4-FFF2-40B4-BE49-F238E27FC236}">
                <a16:creationId xmlns:a16="http://schemas.microsoft.com/office/drawing/2014/main" id="{9EF1EB89-24E1-A08F-825E-0115801489FD}"/>
              </a:ext>
            </a:extLst>
          </p:cNvPr>
          <p:cNvSpPr>
            <a:spLocks noGrp="1"/>
          </p:cNvSpPr>
          <p:nvPr>
            <p:ph type="title"/>
          </p:nvPr>
        </p:nvSpPr>
        <p:spPr>
          <a:xfrm>
            <a:off x="381000" y="318835"/>
            <a:ext cx="10972800" cy="1066800"/>
          </a:xfrm>
        </p:spPr>
        <p:txBody>
          <a:bodyPr>
            <a:normAutofit/>
          </a:bodyPr>
          <a:lstStyle/>
          <a:p>
            <a:r>
              <a:rPr lang="en-US" b="1" dirty="0"/>
              <a:t>Creating a Project Footprint Library</a:t>
            </a:r>
          </a:p>
        </p:txBody>
      </p:sp>
      <p:pic>
        <p:nvPicPr>
          <p:cNvPr id="8" name="Picture 7" descr="A screenshot of a computer&#10;&#10;AI-generated content may be incorrect.">
            <a:extLst>
              <a:ext uri="{FF2B5EF4-FFF2-40B4-BE49-F238E27FC236}">
                <a16:creationId xmlns:a16="http://schemas.microsoft.com/office/drawing/2014/main" id="{0A2F057A-09D8-C29C-5F88-E775D2458E7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9683" y="1436926"/>
            <a:ext cx="2771775" cy="3200400"/>
          </a:xfrm>
          <a:prstGeom prst="rect">
            <a:avLst/>
          </a:prstGeom>
        </p:spPr>
      </p:pic>
      <p:pic>
        <p:nvPicPr>
          <p:cNvPr id="12" name="Picture 11" descr="A computer screen shot of a computer&#10;&#10;AI-generated content may be incorrect.">
            <a:extLst>
              <a:ext uri="{FF2B5EF4-FFF2-40B4-BE49-F238E27FC236}">
                <a16:creationId xmlns:a16="http://schemas.microsoft.com/office/drawing/2014/main" id="{A227564A-8CCB-1871-BCE6-F216405B15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2719" y="1385634"/>
            <a:ext cx="5864953" cy="3660222"/>
          </a:xfrm>
          <a:prstGeom prst="rect">
            <a:avLst/>
          </a:prstGeom>
        </p:spPr>
      </p:pic>
      <p:pic>
        <p:nvPicPr>
          <p:cNvPr id="14" name="Picture 13" descr="A screenshot of a computer&#10;&#10;AI-generated content may be incorrect.">
            <a:extLst>
              <a:ext uri="{FF2B5EF4-FFF2-40B4-BE49-F238E27FC236}">
                <a16:creationId xmlns:a16="http://schemas.microsoft.com/office/drawing/2014/main" id="{2FF2608E-FEDD-FC04-D1FA-3B1D4086C0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00825" y="2698020"/>
            <a:ext cx="4981575" cy="2381250"/>
          </a:xfrm>
          <a:prstGeom prst="rect">
            <a:avLst/>
          </a:prstGeom>
        </p:spPr>
      </p:pic>
      <p:pic>
        <p:nvPicPr>
          <p:cNvPr id="10" name="Picture 9" descr="A computer screen with a blue and white box&#10;&#10;AI-generated content may be incorrect.">
            <a:extLst>
              <a:ext uri="{FF2B5EF4-FFF2-40B4-BE49-F238E27FC236}">
                <a16:creationId xmlns:a16="http://schemas.microsoft.com/office/drawing/2014/main" id="{7CEBB9B1-B694-4398-FA87-D72DF1B8783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37020" y="1832240"/>
            <a:ext cx="2743200" cy="1838325"/>
          </a:xfrm>
          <a:prstGeom prst="rect">
            <a:avLst/>
          </a:prstGeom>
        </p:spPr>
      </p:pic>
      <p:sp>
        <p:nvSpPr>
          <p:cNvPr id="15" name="Oval 14">
            <a:extLst>
              <a:ext uri="{FF2B5EF4-FFF2-40B4-BE49-F238E27FC236}">
                <a16:creationId xmlns:a16="http://schemas.microsoft.com/office/drawing/2014/main" id="{7C5593BE-247B-7219-7C4D-093A29D49998}"/>
              </a:ext>
            </a:extLst>
          </p:cNvPr>
          <p:cNvSpPr/>
          <p:nvPr/>
        </p:nvSpPr>
        <p:spPr>
          <a:xfrm>
            <a:off x="4703385" y="4256580"/>
            <a:ext cx="949739" cy="369332"/>
          </a:xfrm>
          <a:prstGeom prst="ellipse">
            <a:avLst/>
          </a:prstGeom>
          <a:noFill/>
          <a:ln w="317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p:txBody>
      </p:sp>
      <p:sp>
        <p:nvSpPr>
          <p:cNvPr id="16" name="TextBox 15">
            <a:extLst>
              <a:ext uri="{FF2B5EF4-FFF2-40B4-BE49-F238E27FC236}">
                <a16:creationId xmlns:a16="http://schemas.microsoft.com/office/drawing/2014/main" id="{C8360B01-875A-9F42-6572-962D6F55C6C3}"/>
              </a:ext>
            </a:extLst>
          </p:cNvPr>
          <p:cNvSpPr txBox="1"/>
          <p:nvPr/>
        </p:nvSpPr>
        <p:spPr>
          <a:xfrm>
            <a:off x="841813" y="4994838"/>
            <a:ext cx="6736157" cy="1477328"/>
          </a:xfrm>
          <a:prstGeom prst="rect">
            <a:avLst/>
          </a:prstGeom>
          <a:noFill/>
        </p:spPr>
        <p:txBody>
          <a:bodyPr wrap="square" rtlCol="0">
            <a:spAutoFit/>
          </a:bodyPr>
          <a:lstStyle/>
          <a:p>
            <a:pPr marL="342900" indent="-342900">
              <a:buAutoNum type="arabicPeriod"/>
            </a:pPr>
            <a:r>
              <a:rPr lang="en-US" b="1" dirty="0">
                <a:solidFill>
                  <a:srgbClr val="FF0000"/>
                </a:solidFill>
              </a:rPr>
              <a:t>Select Footprint Editor in PCB Editor</a:t>
            </a:r>
          </a:p>
          <a:p>
            <a:pPr marL="342900" indent="-342900">
              <a:buAutoNum type="arabicPeriod"/>
            </a:pPr>
            <a:r>
              <a:rPr lang="en-US" b="1" dirty="0">
                <a:solidFill>
                  <a:srgbClr val="FF0000"/>
                </a:solidFill>
              </a:rPr>
              <a:t>Make a new library</a:t>
            </a:r>
          </a:p>
          <a:p>
            <a:pPr marL="342900" indent="-342900">
              <a:buAutoNum type="arabicPeriod"/>
            </a:pPr>
            <a:r>
              <a:rPr lang="en-US" b="1" dirty="0">
                <a:solidFill>
                  <a:srgbClr val="FF0000"/>
                </a:solidFill>
              </a:rPr>
              <a:t>Make the library a project library</a:t>
            </a:r>
          </a:p>
          <a:p>
            <a:pPr marL="342900" indent="-342900">
              <a:buAutoNum type="arabicPeriod"/>
            </a:pPr>
            <a:r>
              <a:rPr lang="en-US" b="1" dirty="0">
                <a:solidFill>
                  <a:srgbClr val="FF0000"/>
                </a:solidFill>
              </a:rPr>
              <a:t>Name and Save the library in your project</a:t>
            </a:r>
          </a:p>
          <a:p>
            <a:pPr marL="342900" indent="-342900">
              <a:buAutoNum type="arabicPeriod"/>
            </a:pPr>
            <a:r>
              <a:rPr lang="en-US" b="1" dirty="0">
                <a:solidFill>
                  <a:srgbClr val="FF0000"/>
                </a:solidFill>
              </a:rPr>
              <a:t>Search for the library to make sure it is created. It will be empty.</a:t>
            </a:r>
          </a:p>
        </p:txBody>
      </p:sp>
      <p:sp>
        <p:nvSpPr>
          <p:cNvPr id="17" name="TextBox 16">
            <a:extLst>
              <a:ext uri="{FF2B5EF4-FFF2-40B4-BE49-F238E27FC236}">
                <a16:creationId xmlns:a16="http://schemas.microsoft.com/office/drawing/2014/main" id="{01BCC459-90DA-A956-045C-86422DEAD872}"/>
              </a:ext>
            </a:extLst>
          </p:cNvPr>
          <p:cNvSpPr txBox="1"/>
          <p:nvPr/>
        </p:nvSpPr>
        <p:spPr>
          <a:xfrm>
            <a:off x="3237020" y="1517622"/>
            <a:ext cx="383177" cy="369332"/>
          </a:xfrm>
          <a:prstGeom prst="rect">
            <a:avLst/>
          </a:prstGeom>
          <a:noFill/>
        </p:spPr>
        <p:txBody>
          <a:bodyPr wrap="square" rtlCol="0">
            <a:spAutoFit/>
          </a:bodyPr>
          <a:lstStyle/>
          <a:p>
            <a:r>
              <a:rPr lang="en-US" b="1" dirty="0">
                <a:solidFill>
                  <a:srgbClr val="FF0000"/>
                </a:solidFill>
              </a:rPr>
              <a:t>3</a:t>
            </a:r>
          </a:p>
        </p:txBody>
      </p:sp>
      <p:sp>
        <p:nvSpPr>
          <p:cNvPr id="18" name="TextBox 17">
            <a:extLst>
              <a:ext uri="{FF2B5EF4-FFF2-40B4-BE49-F238E27FC236}">
                <a16:creationId xmlns:a16="http://schemas.microsoft.com/office/drawing/2014/main" id="{801F710E-A8E3-C782-CF92-6FBE5EB4072A}"/>
              </a:ext>
            </a:extLst>
          </p:cNvPr>
          <p:cNvSpPr txBox="1"/>
          <p:nvPr/>
        </p:nvSpPr>
        <p:spPr>
          <a:xfrm>
            <a:off x="1052631" y="1067594"/>
            <a:ext cx="383177" cy="369332"/>
          </a:xfrm>
          <a:prstGeom prst="rect">
            <a:avLst/>
          </a:prstGeom>
          <a:noFill/>
        </p:spPr>
        <p:txBody>
          <a:bodyPr wrap="square" rtlCol="0">
            <a:spAutoFit/>
          </a:bodyPr>
          <a:lstStyle/>
          <a:p>
            <a:r>
              <a:rPr lang="en-US" b="1" dirty="0">
                <a:solidFill>
                  <a:srgbClr val="FF0000"/>
                </a:solidFill>
              </a:rPr>
              <a:t>2</a:t>
            </a:r>
          </a:p>
        </p:txBody>
      </p:sp>
      <p:sp>
        <p:nvSpPr>
          <p:cNvPr id="19" name="TextBox 18">
            <a:extLst>
              <a:ext uri="{FF2B5EF4-FFF2-40B4-BE49-F238E27FC236}">
                <a16:creationId xmlns:a16="http://schemas.microsoft.com/office/drawing/2014/main" id="{5E76DAE6-08D1-AD86-8AA6-0F745569FE7B}"/>
              </a:ext>
            </a:extLst>
          </p:cNvPr>
          <p:cNvSpPr txBox="1"/>
          <p:nvPr/>
        </p:nvSpPr>
        <p:spPr>
          <a:xfrm>
            <a:off x="4923361" y="3703979"/>
            <a:ext cx="383177" cy="369332"/>
          </a:xfrm>
          <a:prstGeom prst="rect">
            <a:avLst/>
          </a:prstGeom>
          <a:noFill/>
        </p:spPr>
        <p:txBody>
          <a:bodyPr wrap="square" rtlCol="0">
            <a:spAutoFit/>
          </a:bodyPr>
          <a:lstStyle/>
          <a:p>
            <a:r>
              <a:rPr lang="en-US" b="1" dirty="0">
                <a:solidFill>
                  <a:srgbClr val="FF0000"/>
                </a:solidFill>
              </a:rPr>
              <a:t>4</a:t>
            </a:r>
          </a:p>
        </p:txBody>
      </p:sp>
      <p:sp>
        <p:nvSpPr>
          <p:cNvPr id="21" name="TextBox 20">
            <a:extLst>
              <a:ext uri="{FF2B5EF4-FFF2-40B4-BE49-F238E27FC236}">
                <a16:creationId xmlns:a16="http://schemas.microsoft.com/office/drawing/2014/main" id="{11A611D8-65B6-8C60-1381-10AFD8AC08A5}"/>
              </a:ext>
            </a:extLst>
          </p:cNvPr>
          <p:cNvSpPr txBox="1"/>
          <p:nvPr/>
        </p:nvSpPr>
        <p:spPr>
          <a:xfrm>
            <a:off x="7809552" y="3429000"/>
            <a:ext cx="383177" cy="369332"/>
          </a:xfrm>
          <a:prstGeom prst="rect">
            <a:avLst/>
          </a:prstGeom>
          <a:noFill/>
        </p:spPr>
        <p:txBody>
          <a:bodyPr wrap="square" rtlCol="0">
            <a:spAutoFit/>
          </a:bodyPr>
          <a:lstStyle/>
          <a:p>
            <a:r>
              <a:rPr lang="en-US" b="1" dirty="0">
                <a:solidFill>
                  <a:srgbClr val="FF0000"/>
                </a:solidFill>
              </a:rPr>
              <a:t>5</a:t>
            </a:r>
          </a:p>
        </p:txBody>
      </p:sp>
      <p:pic>
        <p:nvPicPr>
          <p:cNvPr id="23" name="Picture 22" descr="A computer screen with a computer error&#10;&#10;AI-generated content may be incorrect.">
            <a:extLst>
              <a:ext uri="{FF2B5EF4-FFF2-40B4-BE49-F238E27FC236}">
                <a16:creationId xmlns:a16="http://schemas.microsoft.com/office/drawing/2014/main" id="{C72FCD10-C430-3327-3F58-8E77919CC05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7588" y="2675145"/>
            <a:ext cx="1038225" cy="647700"/>
          </a:xfrm>
          <a:prstGeom prst="rect">
            <a:avLst/>
          </a:prstGeom>
        </p:spPr>
      </p:pic>
      <p:sp>
        <p:nvSpPr>
          <p:cNvPr id="24" name="TextBox 23">
            <a:extLst>
              <a:ext uri="{FF2B5EF4-FFF2-40B4-BE49-F238E27FC236}">
                <a16:creationId xmlns:a16="http://schemas.microsoft.com/office/drawing/2014/main" id="{98A59734-D731-58FF-81BC-C314E13B1105}"/>
              </a:ext>
            </a:extLst>
          </p:cNvPr>
          <p:cNvSpPr txBox="1"/>
          <p:nvPr/>
        </p:nvSpPr>
        <p:spPr>
          <a:xfrm>
            <a:off x="104616" y="2328688"/>
            <a:ext cx="362524" cy="369332"/>
          </a:xfrm>
          <a:prstGeom prst="rect">
            <a:avLst/>
          </a:prstGeom>
          <a:noFill/>
        </p:spPr>
        <p:txBody>
          <a:bodyPr wrap="square" rtlCol="0">
            <a:spAutoFit/>
          </a:bodyPr>
          <a:lstStyle/>
          <a:p>
            <a:r>
              <a:rPr lang="en-US" b="1" dirty="0">
                <a:solidFill>
                  <a:srgbClr val="FF0000"/>
                </a:solidFill>
              </a:rPr>
              <a:t>1  </a:t>
            </a:r>
          </a:p>
        </p:txBody>
      </p:sp>
    </p:spTree>
    <p:extLst>
      <p:ext uri="{BB962C8B-B14F-4D97-AF65-F5344CB8AC3E}">
        <p14:creationId xmlns:p14="http://schemas.microsoft.com/office/powerpoint/2010/main" val="3154020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2195F1-C054-AAC5-9BF4-B69B97D53ED6}"/>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0BFE6D1D-12D6-5A0D-FAF6-1A5645F89547}"/>
              </a:ext>
            </a:extLst>
          </p:cNvPr>
          <p:cNvSpPr>
            <a:spLocks noGrp="1"/>
          </p:cNvSpPr>
          <p:nvPr>
            <p:ph type="ftr" sz="quarter" idx="11"/>
          </p:nvPr>
        </p:nvSpPr>
        <p:spPr/>
        <p:txBody>
          <a:bodyPr/>
          <a:lstStyle/>
          <a:p>
            <a:r>
              <a:rPr lang="en-US"/>
              <a:t>02/22/2025 - Doug Paradis</a:t>
            </a:r>
            <a:endParaRPr lang="en-US" dirty="0"/>
          </a:p>
        </p:txBody>
      </p:sp>
      <p:sp>
        <p:nvSpPr>
          <p:cNvPr id="5" name="Slide Number Placeholder 4">
            <a:extLst>
              <a:ext uri="{FF2B5EF4-FFF2-40B4-BE49-F238E27FC236}">
                <a16:creationId xmlns:a16="http://schemas.microsoft.com/office/drawing/2014/main" id="{B17EBBDE-5152-3339-4D40-10F35AA9BC0B}"/>
              </a:ext>
            </a:extLst>
          </p:cNvPr>
          <p:cNvSpPr>
            <a:spLocks noGrp="1"/>
          </p:cNvSpPr>
          <p:nvPr>
            <p:ph type="sldNum" sz="quarter" idx="12"/>
          </p:nvPr>
        </p:nvSpPr>
        <p:spPr/>
        <p:txBody>
          <a:bodyPr/>
          <a:lstStyle/>
          <a:p>
            <a:fld id="{401CF334-2D5C-4859-84A6-CA7E6E43FAEB}" type="slidenum">
              <a:rPr lang="en-US" smtClean="0"/>
              <a:t>46</a:t>
            </a:fld>
            <a:endParaRPr lang="en-US" dirty="0"/>
          </a:p>
        </p:txBody>
      </p:sp>
      <p:sp>
        <p:nvSpPr>
          <p:cNvPr id="2" name="Title 1">
            <a:extLst>
              <a:ext uri="{FF2B5EF4-FFF2-40B4-BE49-F238E27FC236}">
                <a16:creationId xmlns:a16="http://schemas.microsoft.com/office/drawing/2014/main" id="{C4350A97-8050-ADFA-979E-B2DB66851391}"/>
              </a:ext>
            </a:extLst>
          </p:cNvPr>
          <p:cNvSpPr>
            <a:spLocks noGrp="1"/>
          </p:cNvSpPr>
          <p:nvPr>
            <p:ph type="title"/>
          </p:nvPr>
        </p:nvSpPr>
        <p:spPr>
          <a:xfrm>
            <a:off x="381000" y="318835"/>
            <a:ext cx="10972800" cy="1066800"/>
          </a:xfrm>
        </p:spPr>
        <p:txBody>
          <a:bodyPr>
            <a:normAutofit/>
          </a:bodyPr>
          <a:lstStyle/>
          <a:p>
            <a:r>
              <a:rPr lang="en-US" b="1" dirty="0"/>
              <a:t>Adding a Footprint to Your Library</a:t>
            </a:r>
          </a:p>
        </p:txBody>
      </p:sp>
      <p:pic>
        <p:nvPicPr>
          <p:cNvPr id="6" name="Picture 5" descr="A screenshot of a computer&#10;&#10;AI-generated content may be incorrect.">
            <a:extLst>
              <a:ext uri="{FF2B5EF4-FFF2-40B4-BE49-F238E27FC236}">
                <a16:creationId xmlns:a16="http://schemas.microsoft.com/office/drawing/2014/main" id="{68D06BF8-013C-ECBD-BD21-E36767DA28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9711" y="1288527"/>
            <a:ext cx="4058654" cy="2847231"/>
          </a:xfrm>
          <a:prstGeom prst="rect">
            <a:avLst/>
          </a:prstGeom>
        </p:spPr>
      </p:pic>
      <p:pic>
        <p:nvPicPr>
          <p:cNvPr id="14" name="Picture 13" descr="A screenshot of a computer&#10;&#10;AI-generated content may be incorrect.">
            <a:extLst>
              <a:ext uri="{FF2B5EF4-FFF2-40B4-BE49-F238E27FC236}">
                <a16:creationId xmlns:a16="http://schemas.microsoft.com/office/drawing/2014/main" id="{6AF2C8CC-95D2-AEDE-5522-6554B46330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01970" y="1256534"/>
            <a:ext cx="5196982" cy="3252865"/>
          </a:xfrm>
          <a:prstGeom prst="rect">
            <a:avLst/>
          </a:prstGeom>
        </p:spPr>
      </p:pic>
      <p:pic>
        <p:nvPicPr>
          <p:cNvPr id="15" name="Picture 14" descr="A computer screen with a computer error&#10;&#10;AI-generated content may be incorrect.">
            <a:extLst>
              <a:ext uri="{FF2B5EF4-FFF2-40B4-BE49-F238E27FC236}">
                <a16:creationId xmlns:a16="http://schemas.microsoft.com/office/drawing/2014/main" id="{FACC1E98-E0BC-0C4A-907B-DC3D7EF8D03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9990" y="1975967"/>
            <a:ext cx="1038225" cy="647700"/>
          </a:xfrm>
          <a:prstGeom prst="rect">
            <a:avLst/>
          </a:prstGeom>
        </p:spPr>
      </p:pic>
      <p:sp>
        <p:nvSpPr>
          <p:cNvPr id="16" name="TextBox 15">
            <a:extLst>
              <a:ext uri="{FF2B5EF4-FFF2-40B4-BE49-F238E27FC236}">
                <a16:creationId xmlns:a16="http://schemas.microsoft.com/office/drawing/2014/main" id="{DD525C1F-DD5E-BB17-8ACC-05CD550A1E5A}"/>
              </a:ext>
            </a:extLst>
          </p:cNvPr>
          <p:cNvSpPr txBox="1"/>
          <p:nvPr/>
        </p:nvSpPr>
        <p:spPr>
          <a:xfrm>
            <a:off x="381000" y="4616483"/>
            <a:ext cx="6736157" cy="1477328"/>
          </a:xfrm>
          <a:prstGeom prst="rect">
            <a:avLst/>
          </a:prstGeom>
          <a:noFill/>
        </p:spPr>
        <p:txBody>
          <a:bodyPr wrap="square" rtlCol="0">
            <a:spAutoFit/>
          </a:bodyPr>
          <a:lstStyle/>
          <a:p>
            <a:pPr marL="342900" indent="-342900">
              <a:buAutoNum type="arabicPeriod"/>
            </a:pPr>
            <a:r>
              <a:rPr lang="en-US" b="1" dirty="0">
                <a:solidFill>
                  <a:srgbClr val="FF0000"/>
                </a:solidFill>
              </a:rPr>
              <a:t>Select Footprint Editor in PCB Editor</a:t>
            </a:r>
          </a:p>
          <a:p>
            <a:pPr marL="342900" indent="-342900">
              <a:buAutoNum type="arabicPeriod"/>
            </a:pPr>
            <a:r>
              <a:rPr lang="en-US" b="1" dirty="0">
                <a:solidFill>
                  <a:srgbClr val="FF0000"/>
                </a:solidFill>
              </a:rPr>
              <a:t>Import Footprint</a:t>
            </a:r>
          </a:p>
          <a:p>
            <a:pPr marL="342900" indent="-342900">
              <a:buAutoNum type="arabicPeriod"/>
            </a:pPr>
            <a:r>
              <a:rPr lang="en-US" b="1" dirty="0">
                <a:solidFill>
                  <a:srgbClr val="FF0000"/>
                </a:solidFill>
              </a:rPr>
              <a:t>Select file with Footprint (hit open)</a:t>
            </a:r>
          </a:p>
          <a:p>
            <a:pPr marL="342900" indent="-342900">
              <a:buAutoNum type="arabicPeriod"/>
            </a:pPr>
            <a:r>
              <a:rPr lang="en-US" b="1" dirty="0">
                <a:solidFill>
                  <a:srgbClr val="FF0000"/>
                </a:solidFill>
              </a:rPr>
              <a:t>Footprint will show up in the Preview pane</a:t>
            </a:r>
          </a:p>
          <a:p>
            <a:pPr marL="342900" indent="-342900">
              <a:buAutoNum type="arabicPeriod"/>
            </a:pPr>
            <a:r>
              <a:rPr lang="en-US" b="1" dirty="0">
                <a:solidFill>
                  <a:srgbClr val="FF0000"/>
                </a:solidFill>
              </a:rPr>
              <a:t>Save</a:t>
            </a:r>
          </a:p>
        </p:txBody>
      </p:sp>
      <p:pic>
        <p:nvPicPr>
          <p:cNvPr id="17" name="Picture 16" descr="A screenshot of a computer&#10;&#10;AI-generated content may be incorrect.">
            <a:extLst>
              <a:ext uri="{FF2B5EF4-FFF2-40B4-BE49-F238E27FC236}">
                <a16:creationId xmlns:a16="http://schemas.microsoft.com/office/drawing/2014/main" id="{3046A125-FE56-F181-930A-78965CE0A18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65018" y="1996977"/>
            <a:ext cx="5626982" cy="3604489"/>
          </a:xfrm>
          <a:prstGeom prst="rect">
            <a:avLst/>
          </a:prstGeom>
        </p:spPr>
      </p:pic>
      <p:sp>
        <p:nvSpPr>
          <p:cNvPr id="18" name="TextBox 17">
            <a:extLst>
              <a:ext uri="{FF2B5EF4-FFF2-40B4-BE49-F238E27FC236}">
                <a16:creationId xmlns:a16="http://schemas.microsoft.com/office/drawing/2014/main" id="{2D667008-5DAB-33E9-8626-A6364E2E8DE7}"/>
              </a:ext>
            </a:extLst>
          </p:cNvPr>
          <p:cNvSpPr txBox="1"/>
          <p:nvPr/>
        </p:nvSpPr>
        <p:spPr>
          <a:xfrm>
            <a:off x="18476" y="1737759"/>
            <a:ext cx="362524" cy="369332"/>
          </a:xfrm>
          <a:prstGeom prst="rect">
            <a:avLst/>
          </a:prstGeom>
          <a:noFill/>
        </p:spPr>
        <p:txBody>
          <a:bodyPr wrap="square" rtlCol="0">
            <a:spAutoFit/>
          </a:bodyPr>
          <a:lstStyle/>
          <a:p>
            <a:r>
              <a:rPr lang="en-US" b="1" dirty="0">
                <a:solidFill>
                  <a:srgbClr val="FF0000"/>
                </a:solidFill>
              </a:rPr>
              <a:t>1  </a:t>
            </a:r>
          </a:p>
        </p:txBody>
      </p:sp>
      <p:sp>
        <p:nvSpPr>
          <p:cNvPr id="19" name="TextBox 18">
            <a:extLst>
              <a:ext uri="{FF2B5EF4-FFF2-40B4-BE49-F238E27FC236}">
                <a16:creationId xmlns:a16="http://schemas.microsoft.com/office/drawing/2014/main" id="{82FD030C-5FFE-1D34-455A-537661BA37A6}"/>
              </a:ext>
            </a:extLst>
          </p:cNvPr>
          <p:cNvSpPr txBox="1"/>
          <p:nvPr/>
        </p:nvSpPr>
        <p:spPr>
          <a:xfrm>
            <a:off x="2942475" y="2881725"/>
            <a:ext cx="362524" cy="369332"/>
          </a:xfrm>
          <a:prstGeom prst="rect">
            <a:avLst/>
          </a:prstGeom>
          <a:noFill/>
        </p:spPr>
        <p:txBody>
          <a:bodyPr wrap="square" rtlCol="0">
            <a:spAutoFit/>
          </a:bodyPr>
          <a:lstStyle/>
          <a:p>
            <a:r>
              <a:rPr lang="en-US" b="1" dirty="0">
                <a:solidFill>
                  <a:srgbClr val="FF0000"/>
                </a:solidFill>
              </a:rPr>
              <a:t>2  </a:t>
            </a:r>
          </a:p>
        </p:txBody>
      </p:sp>
      <p:sp>
        <p:nvSpPr>
          <p:cNvPr id="20" name="TextBox 19">
            <a:extLst>
              <a:ext uri="{FF2B5EF4-FFF2-40B4-BE49-F238E27FC236}">
                <a16:creationId xmlns:a16="http://schemas.microsoft.com/office/drawing/2014/main" id="{5EB2D498-E618-8391-CA1C-9611303FEFF5}"/>
              </a:ext>
            </a:extLst>
          </p:cNvPr>
          <p:cNvSpPr txBox="1"/>
          <p:nvPr/>
        </p:nvSpPr>
        <p:spPr>
          <a:xfrm>
            <a:off x="5264459" y="1996977"/>
            <a:ext cx="362524" cy="369332"/>
          </a:xfrm>
          <a:prstGeom prst="rect">
            <a:avLst/>
          </a:prstGeom>
          <a:noFill/>
        </p:spPr>
        <p:txBody>
          <a:bodyPr wrap="square" rtlCol="0">
            <a:spAutoFit/>
          </a:bodyPr>
          <a:lstStyle/>
          <a:p>
            <a:r>
              <a:rPr lang="en-US" b="1" dirty="0">
                <a:solidFill>
                  <a:srgbClr val="FF0000"/>
                </a:solidFill>
              </a:rPr>
              <a:t>3  </a:t>
            </a:r>
          </a:p>
        </p:txBody>
      </p:sp>
      <p:sp>
        <p:nvSpPr>
          <p:cNvPr id="21" name="TextBox 20">
            <a:extLst>
              <a:ext uri="{FF2B5EF4-FFF2-40B4-BE49-F238E27FC236}">
                <a16:creationId xmlns:a16="http://schemas.microsoft.com/office/drawing/2014/main" id="{D51A4B1F-D48C-C240-2312-1FB1290E37DA}"/>
              </a:ext>
            </a:extLst>
          </p:cNvPr>
          <p:cNvSpPr txBox="1"/>
          <p:nvPr/>
        </p:nvSpPr>
        <p:spPr>
          <a:xfrm>
            <a:off x="8098100" y="2762851"/>
            <a:ext cx="362524" cy="369332"/>
          </a:xfrm>
          <a:prstGeom prst="rect">
            <a:avLst/>
          </a:prstGeom>
          <a:noFill/>
        </p:spPr>
        <p:txBody>
          <a:bodyPr wrap="square" rtlCol="0">
            <a:spAutoFit/>
          </a:bodyPr>
          <a:lstStyle/>
          <a:p>
            <a:r>
              <a:rPr lang="en-US" b="1" dirty="0">
                <a:solidFill>
                  <a:srgbClr val="FF0000"/>
                </a:solidFill>
              </a:rPr>
              <a:t>4  </a:t>
            </a:r>
          </a:p>
        </p:txBody>
      </p:sp>
      <p:sp>
        <p:nvSpPr>
          <p:cNvPr id="22" name="TextBox 21">
            <a:extLst>
              <a:ext uri="{FF2B5EF4-FFF2-40B4-BE49-F238E27FC236}">
                <a16:creationId xmlns:a16="http://schemas.microsoft.com/office/drawing/2014/main" id="{BAB49514-575E-9487-FDD3-6F2C6A8086D8}"/>
              </a:ext>
            </a:extLst>
          </p:cNvPr>
          <p:cNvSpPr txBox="1"/>
          <p:nvPr/>
        </p:nvSpPr>
        <p:spPr>
          <a:xfrm>
            <a:off x="6723954" y="1922425"/>
            <a:ext cx="362524" cy="369332"/>
          </a:xfrm>
          <a:prstGeom prst="rect">
            <a:avLst/>
          </a:prstGeom>
          <a:noFill/>
        </p:spPr>
        <p:txBody>
          <a:bodyPr wrap="square" rtlCol="0">
            <a:spAutoFit/>
          </a:bodyPr>
          <a:lstStyle/>
          <a:p>
            <a:r>
              <a:rPr lang="en-US" b="1" dirty="0">
                <a:solidFill>
                  <a:srgbClr val="FF0000"/>
                </a:solidFill>
              </a:rPr>
              <a:t>5  </a:t>
            </a:r>
          </a:p>
        </p:txBody>
      </p:sp>
    </p:spTree>
    <p:extLst>
      <p:ext uri="{BB962C8B-B14F-4D97-AF65-F5344CB8AC3E}">
        <p14:creationId xmlns:p14="http://schemas.microsoft.com/office/powerpoint/2010/main" val="3200320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24AC29-0269-203D-35EB-A8209EA6DCD2}"/>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2296ECB4-9759-E203-BD48-D6DF15DEEE06}"/>
              </a:ext>
            </a:extLst>
          </p:cNvPr>
          <p:cNvSpPr>
            <a:spLocks noGrp="1"/>
          </p:cNvSpPr>
          <p:nvPr>
            <p:ph type="ftr" sz="quarter" idx="11"/>
          </p:nvPr>
        </p:nvSpPr>
        <p:spPr/>
        <p:txBody>
          <a:bodyPr/>
          <a:lstStyle/>
          <a:p>
            <a:r>
              <a:rPr lang="en-US"/>
              <a:t>02/22/2025 - Doug Paradis</a:t>
            </a:r>
            <a:endParaRPr lang="en-US" dirty="0"/>
          </a:p>
        </p:txBody>
      </p:sp>
      <p:sp>
        <p:nvSpPr>
          <p:cNvPr id="5" name="Slide Number Placeholder 4">
            <a:extLst>
              <a:ext uri="{FF2B5EF4-FFF2-40B4-BE49-F238E27FC236}">
                <a16:creationId xmlns:a16="http://schemas.microsoft.com/office/drawing/2014/main" id="{35F09FE1-3CD2-108D-E92A-808F499806D6}"/>
              </a:ext>
            </a:extLst>
          </p:cNvPr>
          <p:cNvSpPr>
            <a:spLocks noGrp="1"/>
          </p:cNvSpPr>
          <p:nvPr>
            <p:ph type="sldNum" sz="quarter" idx="12"/>
          </p:nvPr>
        </p:nvSpPr>
        <p:spPr/>
        <p:txBody>
          <a:bodyPr/>
          <a:lstStyle/>
          <a:p>
            <a:fld id="{401CF334-2D5C-4859-84A6-CA7E6E43FAEB}" type="slidenum">
              <a:rPr lang="en-US" smtClean="0"/>
              <a:t>47</a:t>
            </a:fld>
            <a:endParaRPr lang="en-US" dirty="0"/>
          </a:p>
        </p:txBody>
      </p:sp>
      <p:sp>
        <p:nvSpPr>
          <p:cNvPr id="2" name="Title 1">
            <a:extLst>
              <a:ext uri="{FF2B5EF4-FFF2-40B4-BE49-F238E27FC236}">
                <a16:creationId xmlns:a16="http://schemas.microsoft.com/office/drawing/2014/main" id="{5BB83F49-8B27-48D9-4FB4-517BA7CD21F4}"/>
              </a:ext>
            </a:extLst>
          </p:cNvPr>
          <p:cNvSpPr>
            <a:spLocks noGrp="1"/>
          </p:cNvSpPr>
          <p:nvPr>
            <p:ph type="title"/>
          </p:nvPr>
        </p:nvSpPr>
        <p:spPr>
          <a:xfrm>
            <a:off x="381000" y="318835"/>
            <a:ext cx="10972800" cy="1066800"/>
          </a:xfrm>
        </p:spPr>
        <p:txBody>
          <a:bodyPr>
            <a:normAutofit/>
          </a:bodyPr>
          <a:lstStyle/>
          <a:p>
            <a:r>
              <a:rPr lang="en-US" b="1" dirty="0"/>
              <a:t>Adding a Footprint to Your Library</a:t>
            </a:r>
          </a:p>
        </p:txBody>
      </p:sp>
      <p:pic>
        <p:nvPicPr>
          <p:cNvPr id="10" name="Picture 9" descr="A screenshot of a computer&#10;&#10;AI-generated content may be incorrect.">
            <a:extLst>
              <a:ext uri="{FF2B5EF4-FFF2-40B4-BE49-F238E27FC236}">
                <a16:creationId xmlns:a16="http://schemas.microsoft.com/office/drawing/2014/main" id="{FB955D09-345E-A47A-5C9F-A57840A0F90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1069" y="1404222"/>
            <a:ext cx="4348498" cy="3424115"/>
          </a:xfrm>
          <a:prstGeom prst="rect">
            <a:avLst/>
          </a:prstGeom>
        </p:spPr>
      </p:pic>
      <p:pic>
        <p:nvPicPr>
          <p:cNvPr id="12" name="Picture 11" descr="A screenshot of a computer&#10;&#10;AI-generated content may be incorrect.">
            <a:extLst>
              <a:ext uri="{FF2B5EF4-FFF2-40B4-BE49-F238E27FC236}">
                <a16:creationId xmlns:a16="http://schemas.microsoft.com/office/drawing/2014/main" id="{25172152-3E21-23BC-479F-78B2B7E108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67400" y="1337867"/>
            <a:ext cx="4924425" cy="2971800"/>
          </a:xfrm>
          <a:prstGeom prst="rect">
            <a:avLst/>
          </a:prstGeom>
        </p:spPr>
      </p:pic>
      <p:sp>
        <p:nvSpPr>
          <p:cNvPr id="3" name="TextBox 2">
            <a:extLst>
              <a:ext uri="{FF2B5EF4-FFF2-40B4-BE49-F238E27FC236}">
                <a16:creationId xmlns:a16="http://schemas.microsoft.com/office/drawing/2014/main" id="{1C7A37F2-CA4D-34C8-8D40-6813400A6063}"/>
              </a:ext>
            </a:extLst>
          </p:cNvPr>
          <p:cNvSpPr txBox="1"/>
          <p:nvPr/>
        </p:nvSpPr>
        <p:spPr>
          <a:xfrm>
            <a:off x="328050" y="4846923"/>
            <a:ext cx="6736157" cy="923330"/>
          </a:xfrm>
          <a:prstGeom prst="rect">
            <a:avLst/>
          </a:prstGeom>
          <a:noFill/>
        </p:spPr>
        <p:txBody>
          <a:bodyPr wrap="square" rtlCol="0">
            <a:spAutoFit/>
          </a:bodyPr>
          <a:lstStyle/>
          <a:p>
            <a:r>
              <a:rPr lang="en-US" b="1" dirty="0">
                <a:solidFill>
                  <a:srgbClr val="FF0000"/>
                </a:solidFill>
              </a:rPr>
              <a:t>6. Search for and select library</a:t>
            </a:r>
          </a:p>
          <a:p>
            <a:r>
              <a:rPr lang="en-US" b="1" dirty="0">
                <a:solidFill>
                  <a:srgbClr val="FF0000"/>
                </a:solidFill>
              </a:rPr>
              <a:t>7. Click Ok</a:t>
            </a:r>
          </a:p>
          <a:p>
            <a:r>
              <a:rPr lang="en-US" b="1" dirty="0">
                <a:solidFill>
                  <a:srgbClr val="FF0000"/>
                </a:solidFill>
              </a:rPr>
              <a:t>8. Check that Footprint shows up in library</a:t>
            </a:r>
          </a:p>
        </p:txBody>
      </p:sp>
      <p:sp>
        <p:nvSpPr>
          <p:cNvPr id="7" name="TextBox 6">
            <a:extLst>
              <a:ext uri="{FF2B5EF4-FFF2-40B4-BE49-F238E27FC236}">
                <a16:creationId xmlns:a16="http://schemas.microsoft.com/office/drawing/2014/main" id="{E8FA87A4-3F00-E4DD-A87E-9063AACAD580}"/>
              </a:ext>
            </a:extLst>
          </p:cNvPr>
          <p:cNvSpPr txBox="1"/>
          <p:nvPr/>
        </p:nvSpPr>
        <p:spPr>
          <a:xfrm>
            <a:off x="381000" y="2138845"/>
            <a:ext cx="362524" cy="369332"/>
          </a:xfrm>
          <a:prstGeom prst="rect">
            <a:avLst/>
          </a:prstGeom>
          <a:noFill/>
        </p:spPr>
        <p:txBody>
          <a:bodyPr wrap="square" rtlCol="0">
            <a:spAutoFit/>
          </a:bodyPr>
          <a:lstStyle/>
          <a:p>
            <a:r>
              <a:rPr lang="en-US" b="1" dirty="0">
                <a:solidFill>
                  <a:srgbClr val="FF0000"/>
                </a:solidFill>
              </a:rPr>
              <a:t>6  </a:t>
            </a:r>
          </a:p>
        </p:txBody>
      </p:sp>
      <p:sp>
        <p:nvSpPr>
          <p:cNvPr id="9" name="TextBox 8">
            <a:extLst>
              <a:ext uri="{FF2B5EF4-FFF2-40B4-BE49-F238E27FC236}">
                <a16:creationId xmlns:a16="http://schemas.microsoft.com/office/drawing/2014/main" id="{CD947766-94C7-D722-A7C7-D6C8753BCCCF}"/>
              </a:ext>
            </a:extLst>
          </p:cNvPr>
          <p:cNvSpPr txBox="1"/>
          <p:nvPr/>
        </p:nvSpPr>
        <p:spPr>
          <a:xfrm>
            <a:off x="5914738" y="2931613"/>
            <a:ext cx="362524" cy="369332"/>
          </a:xfrm>
          <a:prstGeom prst="rect">
            <a:avLst/>
          </a:prstGeom>
          <a:noFill/>
        </p:spPr>
        <p:txBody>
          <a:bodyPr wrap="square" rtlCol="0">
            <a:spAutoFit/>
          </a:bodyPr>
          <a:lstStyle/>
          <a:p>
            <a:r>
              <a:rPr lang="en-US" b="1" dirty="0">
                <a:solidFill>
                  <a:srgbClr val="FF0000"/>
                </a:solidFill>
              </a:rPr>
              <a:t>8  </a:t>
            </a:r>
          </a:p>
        </p:txBody>
      </p:sp>
      <p:sp>
        <p:nvSpPr>
          <p:cNvPr id="11" name="TextBox 10">
            <a:extLst>
              <a:ext uri="{FF2B5EF4-FFF2-40B4-BE49-F238E27FC236}">
                <a16:creationId xmlns:a16="http://schemas.microsoft.com/office/drawing/2014/main" id="{A66D9C35-F9F5-8FFA-30EB-A9F8F545DDD8}"/>
              </a:ext>
            </a:extLst>
          </p:cNvPr>
          <p:cNvSpPr txBox="1"/>
          <p:nvPr/>
        </p:nvSpPr>
        <p:spPr>
          <a:xfrm>
            <a:off x="3696129" y="4125001"/>
            <a:ext cx="362524" cy="369332"/>
          </a:xfrm>
          <a:prstGeom prst="rect">
            <a:avLst/>
          </a:prstGeom>
          <a:noFill/>
        </p:spPr>
        <p:txBody>
          <a:bodyPr wrap="square" rtlCol="0">
            <a:spAutoFit/>
          </a:bodyPr>
          <a:lstStyle/>
          <a:p>
            <a:r>
              <a:rPr lang="en-US" b="1" dirty="0">
                <a:solidFill>
                  <a:srgbClr val="FF0000"/>
                </a:solidFill>
              </a:rPr>
              <a:t>7  </a:t>
            </a:r>
          </a:p>
        </p:txBody>
      </p:sp>
      <p:sp>
        <p:nvSpPr>
          <p:cNvPr id="13" name="TextBox 12">
            <a:extLst>
              <a:ext uri="{FF2B5EF4-FFF2-40B4-BE49-F238E27FC236}">
                <a16:creationId xmlns:a16="http://schemas.microsoft.com/office/drawing/2014/main" id="{A2F65DC1-55A7-EF54-8EC3-A582E5FA8A9A}"/>
              </a:ext>
            </a:extLst>
          </p:cNvPr>
          <p:cNvSpPr txBox="1"/>
          <p:nvPr/>
        </p:nvSpPr>
        <p:spPr>
          <a:xfrm>
            <a:off x="455496" y="5770253"/>
            <a:ext cx="10693120" cy="646331"/>
          </a:xfrm>
          <a:prstGeom prst="rect">
            <a:avLst/>
          </a:prstGeom>
          <a:noFill/>
        </p:spPr>
        <p:txBody>
          <a:bodyPr wrap="none" rtlCol="0">
            <a:spAutoFit/>
          </a:bodyPr>
          <a:lstStyle/>
          <a:p>
            <a:r>
              <a:rPr lang="en-US" dirty="0"/>
              <a:t>ESP32_devkit_v1 </a:t>
            </a:r>
            <a:r>
              <a:rPr lang="en-US" dirty="0" err="1"/>
              <a:t>sym</a:t>
            </a:r>
            <a:r>
              <a:rPr lang="en-US" dirty="0"/>
              <a:t> and </a:t>
            </a:r>
            <a:r>
              <a:rPr lang="en-US" dirty="0" err="1"/>
              <a:t>ftprint</a:t>
            </a:r>
            <a:r>
              <a:rPr lang="en-US" dirty="0"/>
              <a:t>: </a:t>
            </a:r>
            <a:r>
              <a:rPr lang="en-US" dirty="0">
                <a:hlinkClick r:id="rId4"/>
              </a:rPr>
              <a:t>https://forum.kicad.info/t/esp32-dev-ch340-c-symbol-and-footprint/56483/13</a:t>
            </a:r>
            <a:endParaRPr lang="en-US" dirty="0"/>
          </a:p>
          <a:p>
            <a:r>
              <a:rPr lang="en-US" dirty="0"/>
              <a:t>TB6612 module </a:t>
            </a:r>
            <a:r>
              <a:rPr lang="en-US" dirty="0" err="1"/>
              <a:t>ftprint</a:t>
            </a:r>
            <a:r>
              <a:rPr lang="en-US" dirty="0"/>
              <a:t> </a:t>
            </a:r>
            <a:r>
              <a:rPr lang="en-US" dirty="0">
                <a:hlinkClick r:id="rId5"/>
              </a:rPr>
              <a:t>: https://www.snapeda.com/parts/ROB-14450/SparkFun/view-part/?welcome=home</a:t>
            </a:r>
            <a:endParaRPr lang="en-US" dirty="0"/>
          </a:p>
        </p:txBody>
      </p:sp>
      <p:cxnSp>
        <p:nvCxnSpPr>
          <p:cNvPr id="6" name="Straight Arrow Connector 5">
            <a:extLst>
              <a:ext uri="{FF2B5EF4-FFF2-40B4-BE49-F238E27FC236}">
                <a16:creationId xmlns:a16="http://schemas.microsoft.com/office/drawing/2014/main" id="{BC780728-06C1-8B2E-206A-A6E73E865095}"/>
              </a:ext>
            </a:extLst>
          </p:cNvPr>
          <p:cNvCxnSpPr>
            <a:cxnSpLocks/>
          </p:cNvCxnSpPr>
          <p:nvPr/>
        </p:nvCxnSpPr>
        <p:spPr>
          <a:xfrm flipH="1">
            <a:off x="7191653" y="5455026"/>
            <a:ext cx="301390" cy="407723"/>
          </a:xfrm>
          <a:prstGeom prst="straightConnector1">
            <a:avLst/>
          </a:prstGeom>
          <a:ln w="635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EA35652-3652-FB8C-7371-91E0928C1EB8}"/>
              </a:ext>
            </a:extLst>
          </p:cNvPr>
          <p:cNvSpPr txBox="1"/>
          <p:nvPr/>
        </p:nvSpPr>
        <p:spPr>
          <a:xfrm>
            <a:off x="7493042" y="5150801"/>
            <a:ext cx="2860325" cy="646331"/>
          </a:xfrm>
          <a:prstGeom prst="rect">
            <a:avLst/>
          </a:prstGeom>
          <a:noFill/>
        </p:spPr>
        <p:txBody>
          <a:bodyPr wrap="square" rtlCol="0">
            <a:spAutoFit/>
          </a:bodyPr>
          <a:lstStyle/>
          <a:p>
            <a:r>
              <a:rPr lang="en-US" b="1" dirty="0">
                <a:solidFill>
                  <a:srgbClr val="FF0000"/>
                </a:solidFill>
              </a:rPr>
              <a:t>The ESP32 module had pin</a:t>
            </a:r>
          </a:p>
          <a:p>
            <a:r>
              <a:rPr lang="en-US" b="1" dirty="0">
                <a:solidFill>
                  <a:srgbClr val="FF0000"/>
                </a:solidFill>
              </a:rPr>
              <a:t>labeling issues. </a:t>
            </a:r>
          </a:p>
        </p:txBody>
      </p:sp>
    </p:spTree>
    <p:extLst>
      <p:ext uri="{BB962C8B-B14F-4D97-AF65-F5344CB8AC3E}">
        <p14:creationId xmlns:p14="http://schemas.microsoft.com/office/powerpoint/2010/main" val="674597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F1505F-AABE-8772-FCEE-9E02B25743A5}"/>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DACB1FBF-BF7B-E16C-4F96-7E4B0797B5D7}"/>
              </a:ext>
            </a:extLst>
          </p:cNvPr>
          <p:cNvSpPr>
            <a:spLocks noGrp="1"/>
          </p:cNvSpPr>
          <p:nvPr>
            <p:ph type="ftr" sz="quarter" idx="11"/>
          </p:nvPr>
        </p:nvSpPr>
        <p:spPr/>
        <p:txBody>
          <a:bodyPr/>
          <a:lstStyle/>
          <a:p>
            <a:r>
              <a:rPr lang="en-US"/>
              <a:t>02/22/2025 - Doug Paradis</a:t>
            </a:r>
            <a:endParaRPr lang="en-US" dirty="0"/>
          </a:p>
        </p:txBody>
      </p:sp>
      <p:sp>
        <p:nvSpPr>
          <p:cNvPr id="5" name="Slide Number Placeholder 4">
            <a:extLst>
              <a:ext uri="{FF2B5EF4-FFF2-40B4-BE49-F238E27FC236}">
                <a16:creationId xmlns:a16="http://schemas.microsoft.com/office/drawing/2014/main" id="{551DC69B-AA7A-AB35-5743-ECD540DF3489}"/>
              </a:ext>
            </a:extLst>
          </p:cNvPr>
          <p:cNvSpPr>
            <a:spLocks noGrp="1"/>
          </p:cNvSpPr>
          <p:nvPr>
            <p:ph type="sldNum" sz="quarter" idx="12"/>
          </p:nvPr>
        </p:nvSpPr>
        <p:spPr/>
        <p:txBody>
          <a:bodyPr/>
          <a:lstStyle/>
          <a:p>
            <a:fld id="{401CF334-2D5C-4859-84A6-CA7E6E43FAEB}" type="slidenum">
              <a:rPr lang="en-US" smtClean="0"/>
              <a:t>48</a:t>
            </a:fld>
            <a:endParaRPr lang="en-US" dirty="0"/>
          </a:p>
        </p:txBody>
      </p:sp>
      <p:pic>
        <p:nvPicPr>
          <p:cNvPr id="3" name="Picture 2" descr="A screenshot of a computer&#10;&#10;AI-generated content may be incorrect.">
            <a:extLst>
              <a:ext uri="{FF2B5EF4-FFF2-40B4-BE49-F238E27FC236}">
                <a16:creationId xmlns:a16="http://schemas.microsoft.com/office/drawing/2014/main" id="{7E8843DE-F147-6669-A014-EDDBD3BF87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8953" y="1608873"/>
            <a:ext cx="10648335" cy="4782783"/>
          </a:xfrm>
          <a:prstGeom prst="rect">
            <a:avLst/>
          </a:prstGeom>
        </p:spPr>
      </p:pic>
      <p:sp>
        <p:nvSpPr>
          <p:cNvPr id="6" name="Title 1">
            <a:extLst>
              <a:ext uri="{FF2B5EF4-FFF2-40B4-BE49-F238E27FC236}">
                <a16:creationId xmlns:a16="http://schemas.microsoft.com/office/drawing/2014/main" id="{EA0EE46D-D2B2-625D-7904-77C990BE3B39}"/>
              </a:ext>
            </a:extLst>
          </p:cNvPr>
          <p:cNvSpPr>
            <a:spLocks noGrp="1"/>
          </p:cNvSpPr>
          <p:nvPr>
            <p:ph type="title"/>
          </p:nvPr>
        </p:nvSpPr>
        <p:spPr>
          <a:xfrm>
            <a:off x="381000" y="318835"/>
            <a:ext cx="10972800" cy="1066800"/>
          </a:xfrm>
        </p:spPr>
        <p:txBody>
          <a:bodyPr>
            <a:normAutofit/>
          </a:bodyPr>
          <a:lstStyle/>
          <a:p>
            <a:r>
              <a:rPr lang="en-US" b="1" dirty="0"/>
              <a:t>All the Footprints Added</a:t>
            </a:r>
          </a:p>
        </p:txBody>
      </p:sp>
    </p:spTree>
    <p:extLst>
      <p:ext uri="{BB962C8B-B14F-4D97-AF65-F5344CB8AC3E}">
        <p14:creationId xmlns:p14="http://schemas.microsoft.com/office/powerpoint/2010/main" val="2793669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BC7053-9CB1-B758-313D-47709008173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3A5C536-7A15-0FE0-17EA-67A1434C4847}"/>
              </a:ext>
            </a:extLst>
          </p:cNvPr>
          <p:cNvSpPr>
            <a:spLocks noGrp="1"/>
          </p:cNvSpPr>
          <p:nvPr>
            <p:ph type="title"/>
          </p:nvPr>
        </p:nvSpPr>
        <p:spPr>
          <a:xfrm>
            <a:off x="214746" y="100584"/>
            <a:ext cx="10972800" cy="1066800"/>
          </a:xfrm>
        </p:spPr>
        <p:txBody>
          <a:bodyPr>
            <a:normAutofit/>
          </a:bodyPr>
          <a:lstStyle/>
          <a:p>
            <a:r>
              <a:rPr lang="en-US" b="1" dirty="0"/>
              <a:t>Finally, the PCB Editor</a:t>
            </a:r>
          </a:p>
        </p:txBody>
      </p:sp>
      <p:sp>
        <p:nvSpPr>
          <p:cNvPr id="4" name="Footer Placeholder 3">
            <a:extLst>
              <a:ext uri="{FF2B5EF4-FFF2-40B4-BE49-F238E27FC236}">
                <a16:creationId xmlns:a16="http://schemas.microsoft.com/office/drawing/2014/main" id="{24911B5A-3F56-01AD-366C-21E997424530}"/>
              </a:ext>
            </a:extLst>
          </p:cNvPr>
          <p:cNvSpPr>
            <a:spLocks noGrp="1"/>
          </p:cNvSpPr>
          <p:nvPr>
            <p:ph type="ftr" sz="quarter" idx="11"/>
          </p:nvPr>
        </p:nvSpPr>
        <p:spPr/>
        <p:txBody>
          <a:bodyPr/>
          <a:lstStyle/>
          <a:p>
            <a:r>
              <a:rPr lang="en-US"/>
              <a:t>02/22/2025 - Doug Paradis</a:t>
            </a:r>
            <a:endParaRPr lang="en-US" dirty="0"/>
          </a:p>
        </p:txBody>
      </p:sp>
      <p:sp>
        <p:nvSpPr>
          <p:cNvPr id="5" name="Slide Number Placeholder 4">
            <a:extLst>
              <a:ext uri="{FF2B5EF4-FFF2-40B4-BE49-F238E27FC236}">
                <a16:creationId xmlns:a16="http://schemas.microsoft.com/office/drawing/2014/main" id="{A1B4603D-6B53-2F9D-B45F-550122AA6BF7}"/>
              </a:ext>
            </a:extLst>
          </p:cNvPr>
          <p:cNvSpPr>
            <a:spLocks noGrp="1"/>
          </p:cNvSpPr>
          <p:nvPr>
            <p:ph type="sldNum" sz="quarter" idx="12"/>
          </p:nvPr>
        </p:nvSpPr>
        <p:spPr/>
        <p:txBody>
          <a:bodyPr/>
          <a:lstStyle/>
          <a:p>
            <a:fld id="{401CF334-2D5C-4859-84A6-CA7E6E43FAEB}" type="slidenum">
              <a:rPr lang="en-US" smtClean="0"/>
              <a:t>49</a:t>
            </a:fld>
            <a:endParaRPr lang="en-US" dirty="0"/>
          </a:p>
        </p:txBody>
      </p:sp>
      <p:pic>
        <p:nvPicPr>
          <p:cNvPr id="9" name="Picture 8">
            <a:extLst>
              <a:ext uri="{FF2B5EF4-FFF2-40B4-BE49-F238E27FC236}">
                <a16:creationId xmlns:a16="http://schemas.microsoft.com/office/drawing/2014/main" id="{64CB0B29-99A0-7370-A9B8-16BA55F57F70}"/>
              </a:ext>
            </a:extLst>
          </p:cNvPr>
          <p:cNvPicPr>
            <a:picLocks noChangeAspect="1"/>
          </p:cNvPicPr>
          <p:nvPr/>
        </p:nvPicPr>
        <p:blipFill>
          <a:blip r:embed="rId3"/>
          <a:stretch>
            <a:fillRect/>
          </a:stretch>
        </p:blipFill>
        <p:spPr>
          <a:xfrm>
            <a:off x="252846" y="1167384"/>
            <a:ext cx="11530351" cy="6858000"/>
          </a:xfrm>
          <a:prstGeom prst="rect">
            <a:avLst/>
          </a:prstGeom>
        </p:spPr>
      </p:pic>
      <p:sp>
        <p:nvSpPr>
          <p:cNvPr id="10" name="Oval 9">
            <a:extLst>
              <a:ext uri="{FF2B5EF4-FFF2-40B4-BE49-F238E27FC236}">
                <a16:creationId xmlns:a16="http://schemas.microsoft.com/office/drawing/2014/main" id="{031E9AC4-E996-A6A1-AB3A-A621B0BF774F}"/>
              </a:ext>
            </a:extLst>
          </p:cNvPr>
          <p:cNvSpPr/>
          <p:nvPr/>
        </p:nvSpPr>
        <p:spPr>
          <a:xfrm>
            <a:off x="4604960" y="1180207"/>
            <a:ext cx="285092" cy="353303"/>
          </a:xfrm>
          <a:prstGeom prst="ellipse">
            <a:avLst/>
          </a:prstGeom>
          <a:noFill/>
          <a:ln w="317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p:txBody>
      </p:sp>
      <p:sp>
        <p:nvSpPr>
          <p:cNvPr id="11" name="TextBox 10">
            <a:extLst>
              <a:ext uri="{FF2B5EF4-FFF2-40B4-BE49-F238E27FC236}">
                <a16:creationId xmlns:a16="http://schemas.microsoft.com/office/drawing/2014/main" id="{C48258E3-F00B-C81F-9B59-D8AC0183F2EF}"/>
              </a:ext>
            </a:extLst>
          </p:cNvPr>
          <p:cNvSpPr txBox="1"/>
          <p:nvPr/>
        </p:nvSpPr>
        <p:spPr>
          <a:xfrm>
            <a:off x="5125364" y="859607"/>
            <a:ext cx="2264081" cy="307777"/>
          </a:xfrm>
          <a:prstGeom prst="rect">
            <a:avLst/>
          </a:prstGeom>
          <a:noFill/>
        </p:spPr>
        <p:txBody>
          <a:bodyPr wrap="none" rtlCol="0">
            <a:spAutoFit/>
          </a:bodyPr>
          <a:lstStyle/>
          <a:p>
            <a:r>
              <a:rPr lang="en-US" sz="1400" b="1" dirty="0">
                <a:solidFill>
                  <a:srgbClr val="FF0000"/>
                </a:solidFill>
              </a:rPr>
              <a:t>Update PCB from Schematic</a:t>
            </a:r>
          </a:p>
        </p:txBody>
      </p:sp>
    </p:spTree>
    <p:extLst>
      <p:ext uri="{BB962C8B-B14F-4D97-AF65-F5344CB8AC3E}">
        <p14:creationId xmlns:p14="http://schemas.microsoft.com/office/powerpoint/2010/main" val="2773622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1CB96E-2EA4-FDD0-3F90-7CBCF6EA05E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78ABD47-C575-F26D-9971-3EC8C1590771}"/>
              </a:ext>
            </a:extLst>
          </p:cNvPr>
          <p:cNvSpPr>
            <a:spLocks noGrp="1"/>
          </p:cNvSpPr>
          <p:nvPr>
            <p:ph type="title"/>
          </p:nvPr>
        </p:nvSpPr>
        <p:spPr>
          <a:xfrm>
            <a:off x="238125" y="469010"/>
            <a:ext cx="10972800" cy="653416"/>
          </a:xfrm>
        </p:spPr>
        <p:txBody>
          <a:bodyPr>
            <a:normAutofit fontScale="90000"/>
          </a:bodyPr>
          <a:lstStyle/>
          <a:p>
            <a:r>
              <a:rPr lang="en-US" b="1" dirty="0"/>
              <a:t>New Project</a:t>
            </a:r>
          </a:p>
        </p:txBody>
      </p:sp>
      <p:sp>
        <p:nvSpPr>
          <p:cNvPr id="4" name="Footer Placeholder 3">
            <a:extLst>
              <a:ext uri="{FF2B5EF4-FFF2-40B4-BE49-F238E27FC236}">
                <a16:creationId xmlns:a16="http://schemas.microsoft.com/office/drawing/2014/main" id="{6CEA8271-47B0-A43E-131C-62E23A4761B6}"/>
              </a:ext>
            </a:extLst>
          </p:cNvPr>
          <p:cNvSpPr>
            <a:spLocks noGrp="1"/>
          </p:cNvSpPr>
          <p:nvPr>
            <p:ph type="ftr" sz="quarter" idx="11"/>
          </p:nvPr>
        </p:nvSpPr>
        <p:spPr/>
        <p:txBody>
          <a:bodyPr/>
          <a:lstStyle/>
          <a:p>
            <a:r>
              <a:rPr lang="en-US"/>
              <a:t>02/22/2025 - Doug Paradis</a:t>
            </a:r>
            <a:endParaRPr lang="en-US" dirty="0"/>
          </a:p>
        </p:txBody>
      </p:sp>
      <p:sp>
        <p:nvSpPr>
          <p:cNvPr id="5" name="Slide Number Placeholder 4">
            <a:extLst>
              <a:ext uri="{FF2B5EF4-FFF2-40B4-BE49-F238E27FC236}">
                <a16:creationId xmlns:a16="http://schemas.microsoft.com/office/drawing/2014/main" id="{EA05B267-6939-E357-401A-24A752FD3D04}"/>
              </a:ext>
            </a:extLst>
          </p:cNvPr>
          <p:cNvSpPr>
            <a:spLocks noGrp="1"/>
          </p:cNvSpPr>
          <p:nvPr>
            <p:ph type="sldNum" sz="quarter" idx="12"/>
          </p:nvPr>
        </p:nvSpPr>
        <p:spPr/>
        <p:txBody>
          <a:bodyPr/>
          <a:lstStyle/>
          <a:p>
            <a:fld id="{401CF334-2D5C-4859-84A6-CA7E6E43FAEB}" type="slidenum">
              <a:rPr lang="en-US" smtClean="0"/>
              <a:t>5</a:t>
            </a:fld>
            <a:endParaRPr lang="en-US" dirty="0"/>
          </a:p>
        </p:txBody>
      </p:sp>
      <p:sp>
        <p:nvSpPr>
          <p:cNvPr id="19" name="TextBox 18">
            <a:extLst>
              <a:ext uri="{FF2B5EF4-FFF2-40B4-BE49-F238E27FC236}">
                <a16:creationId xmlns:a16="http://schemas.microsoft.com/office/drawing/2014/main" id="{1CCDEBC4-F3AA-D384-A7DC-8DA9A6AEEB4D}"/>
              </a:ext>
            </a:extLst>
          </p:cNvPr>
          <p:cNvSpPr txBox="1"/>
          <p:nvPr/>
        </p:nvSpPr>
        <p:spPr>
          <a:xfrm>
            <a:off x="672598" y="1517812"/>
            <a:ext cx="3259008" cy="4247317"/>
          </a:xfrm>
          <a:prstGeom prst="rect">
            <a:avLst/>
          </a:prstGeom>
          <a:noFill/>
        </p:spPr>
        <p:txBody>
          <a:bodyPr wrap="square" rtlCol="0">
            <a:spAutoFit/>
          </a:bodyPr>
          <a:lstStyle/>
          <a:p>
            <a:pPr marL="285750" indent="-285750">
              <a:buFont typeface="Arial" panose="020B0604020202020204" pitchFamily="34" charset="0"/>
              <a:buChar char="•"/>
            </a:pPr>
            <a:r>
              <a:rPr lang="en-US" b="1" dirty="0"/>
              <a:t>Click on the Schematic Editor</a:t>
            </a:r>
            <a:br>
              <a:rPr lang="en-US" b="1" dirty="0"/>
            </a:br>
            <a:r>
              <a:rPr lang="en-US" b="1" dirty="0"/>
              <a:t>icon or the .</a:t>
            </a:r>
            <a:r>
              <a:rPr lang="en-US" b="1" dirty="0" err="1"/>
              <a:t>kicad_sch</a:t>
            </a:r>
            <a:r>
              <a:rPr lang="en-US" b="1" dirty="0"/>
              <a:t> file icon.</a:t>
            </a:r>
          </a:p>
          <a:p>
            <a:pPr marL="285750" indent="-285750">
              <a:buFont typeface="Arial" panose="020B0604020202020204" pitchFamily="34" charset="0"/>
              <a:buChar char="•"/>
            </a:pPr>
            <a:endParaRPr lang="en-US" b="1" dirty="0"/>
          </a:p>
          <a:p>
            <a:pPr marL="285750" indent="-285750">
              <a:buFont typeface="Arial" panose="020B0604020202020204" pitchFamily="34" charset="0"/>
              <a:buChar char="•"/>
            </a:pPr>
            <a:r>
              <a:rPr lang="en-US" b="1" dirty="0"/>
              <a:t>The screen to the right appears.</a:t>
            </a:r>
          </a:p>
          <a:p>
            <a:pPr marL="285750" indent="-285750">
              <a:buFont typeface="Arial" panose="020B0604020202020204" pitchFamily="34" charset="0"/>
              <a:buChar char="•"/>
            </a:pPr>
            <a:endParaRPr lang="en-US" b="1" dirty="0"/>
          </a:p>
          <a:p>
            <a:pPr marL="285750" indent="-285750">
              <a:buFont typeface="Arial" panose="020B0604020202020204" pitchFamily="34" charset="0"/>
              <a:buChar char="•"/>
            </a:pPr>
            <a:r>
              <a:rPr lang="en-US" b="1" dirty="0"/>
              <a:t>This is the Schematic Screen.</a:t>
            </a:r>
          </a:p>
          <a:p>
            <a:pPr marL="285750" indent="-285750">
              <a:buFont typeface="Arial" panose="020B0604020202020204" pitchFamily="34" charset="0"/>
              <a:buChar char="•"/>
            </a:pPr>
            <a:endParaRPr lang="en-US" b="1" dirty="0"/>
          </a:p>
          <a:p>
            <a:pPr marL="285750" indent="-285750">
              <a:buFont typeface="Arial" panose="020B0604020202020204" pitchFamily="34" charset="0"/>
              <a:buChar char="•"/>
            </a:pPr>
            <a:r>
              <a:rPr lang="en-US" b="1" dirty="0"/>
              <a:t>The center is the schematic</a:t>
            </a:r>
            <a:br>
              <a:rPr lang="en-US" b="1" dirty="0"/>
            </a:br>
            <a:r>
              <a:rPr lang="en-US" b="1" dirty="0"/>
              <a:t>sheet (like it was in paper</a:t>
            </a:r>
            <a:br>
              <a:rPr lang="en-US" b="1" dirty="0"/>
            </a:br>
            <a:r>
              <a:rPr lang="en-US" b="1" dirty="0"/>
              <a:t>times…).</a:t>
            </a:r>
          </a:p>
          <a:p>
            <a:pPr marL="285750" indent="-285750">
              <a:buFont typeface="Arial" panose="020B0604020202020204" pitchFamily="34" charset="0"/>
              <a:buChar char="•"/>
            </a:pPr>
            <a:endParaRPr lang="en-US" b="1" dirty="0"/>
          </a:p>
          <a:p>
            <a:pPr marL="285750" indent="-285750">
              <a:buFont typeface="Arial" panose="020B0604020202020204" pitchFamily="34" charset="0"/>
              <a:buChar char="•"/>
            </a:pPr>
            <a:r>
              <a:rPr lang="en-US" b="1" dirty="0"/>
              <a:t>The lower right corner has </a:t>
            </a:r>
            <a:br>
              <a:rPr lang="en-US" b="1" dirty="0"/>
            </a:br>
            <a:r>
              <a:rPr lang="en-US" b="1" dirty="0"/>
              <a:t>the sheet ‘s title block.</a:t>
            </a:r>
          </a:p>
        </p:txBody>
      </p:sp>
      <p:pic>
        <p:nvPicPr>
          <p:cNvPr id="7" name="Picture 6" descr="A screenshot of a computer&#10;&#10;AI-generated content may be incorrect.">
            <a:extLst>
              <a:ext uri="{FF2B5EF4-FFF2-40B4-BE49-F238E27FC236}">
                <a16:creationId xmlns:a16="http://schemas.microsoft.com/office/drawing/2014/main" id="{54E84331-191F-C46E-FEBB-31498EEA83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36486" y="1025291"/>
            <a:ext cx="7953405" cy="4657747"/>
          </a:xfrm>
          <a:prstGeom prst="rect">
            <a:avLst/>
          </a:prstGeom>
        </p:spPr>
      </p:pic>
      <p:sp>
        <p:nvSpPr>
          <p:cNvPr id="12" name="Rectangle 11">
            <a:extLst>
              <a:ext uri="{FF2B5EF4-FFF2-40B4-BE49-F238E27FC236}">
                <a16:creationId xmlns:a16="http://schemas.microsoft.com/office/drawing/2014/main" id="{9691B92D-D0A7-632F-01DB-4D54F4C41BC6}"/>
              </a:ext>
            </a:extLst>
          </p:cNvPr>
          <p:cNvSpPr/>
          <p:nvPr/>
        </p:nvSpPr>
        <p:spPr>
          <a:xfrm>
            <a:off x="8127574" y="4543079"/>
            <a:ext cx="3181259" cy="972241"/>
          </a:xfrm>
          <a:prstGeom prst="rect">
            <a:avLst/>
          </a:prstGeom>
          <a:noFill/>
          <a:ln w="508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B4F910BC-C4BE-2BD8-355B-D92D969454B3}"/>
              </a:ext>
            </a:extLst>
          </p:cNvPr>
          <p:cNvSpPr txBox="1"/>
          <p:nvPr/>
        </p:nvSpPr>
        <p:spPr>
          <a:xfrm>
            <a:off x="7989980" y="4080273"/>
            <a:ext cx="3490452" cy="369332"/>
          </a:xfrm>
          <a:prstGeom prst="rect">
            <a:avLst/>
          </a:prstGeom>
          <a:noFill/>
        </p:spPr>
        <p:txBody>
          <a:bodyPr wrap="square" rtlCol="0">
            <a:spAutoFit/>
          </a:bodyPr>
          <a:lstStyle/>
          <a:p>
            <a:pPr algn="ctr"/>
            <a:r>
              <a:rPr lang="en-US" b="1" dirty="0">
                <a:solidFill>
                  <a:srgbClr val="FF0000"/>
                </a:solidFill>
              </a:rPr>
              <a:t>Title block</a:t>
            </a:r>
          </a:p>
        </p:txBody>
      </p:sp>
    </p:spTree>
    <p:extLst>
      <p:ext uri="{BB962C8B-B14F-4D97-AF65-F5344CB8AC3E}">
        <p14:creationId xmlns:p14="http://schemas.microsoft.com/office/powerpoint/2010/main" val="1220417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A2328E-3326-27B4-337A-74B0DEB964B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8E9189A-F519-8725-558F-80ECB9BD81B5}"/>
              </a:ext>
            </a:extLst>
          </p:cNvPr>
          <p:cNvSpPr>
            <a:spLocks noGrp="1"/>
          </p:cNvSpPr>
          <p:nvPr>
            <p:ph type="title"/>
          </p:nvPr>
        </p:nvSpPr>
        <p:spPr>
          <a:xfrm>
            <a:off x="381000" y="318835"/>
            <a:ext cx="10972800" cy="1066800"/>
          </a:xfrm>
        </p:spPr>
        <p:txBody>
          <a:bodyPr>
            <a:normAutofit/>
          </a:bodyPr>
          <a:lstStyle/>
          <a:p>
            <a:r>
              <a:rPr lang="en-US" b="1" dirty="0"/>
              <a:t>PCB Editor Tools</a:t>
            </a:r>
          </a:p>
        </p:txBody>
      </p:sp>
      <p:sp>
        <p:nvSpPr>
          <p:cNvPr id="4" name="Footer Placeholder 3">
            <a:extLst>
              <a:ext uri="{FF2B5EF4-FFF2-40B4-BE49-F238E27FC236}">
                <a16:creationId xmlns:a16="http://schemas.microsoft.com/office/drawing/2014/main" id="{671C6EE6-349C-F663-0A98-9BEDB1A00CD0}"/>
              </a:ext>
            </a:extLst>
          </p:cNvPr>
          <p:cNvSpPr>
            <a:spLocks noGrp="1"/>
          </p:cNvSpPr>
          <p:nvPr>
            <p:ph type="ftr" sz="quarter" idx="11"/>
          </p:nvPr>
        </p:nvSpPr>
        <p:spPr/>
        <p:txBody>
          <a:bodyPr/>
          <a:lstStyle/>
          <a:p>
            <a:r>
              <a:rPr lang="en-US"/>
              <a:t>02/22/2025 - Doug Paradis</a:t>
            </a:r>
            <a:endParaRPr lang="en-US" dirty="0"/>
          </a:p>
        </p:txBody>
      </p:sp>
      <p:sp>
        <p:nvSpPr>
          <p:cNvPr id="5" name="Slide Number Placeholder 4">
            <a:extLst>
              <a:ext uri="{FF2B5EF4-FFF2-40B4-BE49-F238E27FC236}">
                <a16:creationId xmlns:a16="http://schemas.microsoft.com/office/drawing/2014/main" id="{CC82DEDB-6789-8679-49AE-76EC4867C0C1}"/>
              </a:ext>
            </a:extLst>
          </p:cNvPr>
          <p:cNvSpPr>
            <a:spLocks noGrp="1"/>
          </p:cNvSpPr>
          <p:nvPr>
            <p:ph type="sldNum" sz="quarter" idx="12"/>
          </p:nvPr>
        </p:nvSpPr>
        <p:spPr/>
        <p:txBody>
          <a:bodyPr/>
          <a:lstStyle/>
          <a:p>
            <a:fld id="{401CF334-2D5C-4859-84A6-CA7E6E43FAEB}" type="slidenum">
              <a:rPr lang="en-US" smtClean="0"/>
              <a:t>50</a:t>
            </a:fld>
            <a:endParaRPr lang="en-US" dirty="0"/>
          </a:p>
        </p:txBody>
      </p:sp>
      <p:sp>
        <p:nvSpPr>
          <p:cNvPr id="8" name="TextBox 7">
            <a:extLst>
              <a:ext uri="{FF2B5EF4-FFF2-40B4-BE49-F238E27FC236}">
                <a16:creationId xmlns:a16="http://schemas.microsoft.com/office/drawing/2014/main" id="{292C0FE5-0109-2528-1B37-E999C19418E1}"/>
              </a:ext>
            </a:extLst>
          </p:cNvPr>
          <p:cNvSpPr txBox="1"/>
          <p:nvPr/>
        </p:nvSpPr>
        <p:spPr>
          <a:xfrm>
            <a:off x="216200" y="1460662"/>
            <a:ext cx="5651200" cy="646331"/>
          </a:xfrm>
          <a:prstGeom prst="rect">
            <a:avLst/>
          </a:prstGeom>
          <a:noFill/>
        </p:spPr>
        <p:txBody>
          <a:bodyPr wrap="square" rtlCol="0">
            <a:spAutoFit/>
          </a:bodyPr>
          <a:lstStyle/>
          <a:p>
            <a:pPr marL="285750" indent="-285750">
              <a:buFont typeface="Arial" panose="020B0604020202020204" pitchFamily="34" charset="0"/>
              <a:buChar char="•"/>
            </a:pPr>
            <a:r>
              <a:rPr lang="en-US" b="1" dirty="0"/>
              <a:t>The </a:t>
            </a:r>
            <a:r>
              <a:rPr lang="en-US" b="1" u="sng" dirty="0"/>
              <a:t>right menu </a:t>
            </a:r>
            <a:r>
              <a:rPr lang="en-US" b="1" dirty="0"/>
              <a:t>has what you need to make a PCB.</a:t>
            </a:r>
          </a:p>
          <a:p>
            <a:pPr marL="285750" indent="-285750">
              <a:buFont typeface="Arial" panose="020B0604020202020204" pitchFamily="34" charset="0"/>
              <a:buChar char="•"/>
            </a:pPr>
            <a:endParaRPr lang="en-US" b="1" dirty="0"/>
          </a:p>
        </p:txBody>
      </p:sp>
      <p:sp>
        <p:nvSpPr>
          <p:cNvPr id="9" name="TextBox 8">
            <a:extLst>
              <a:ext uri="{FF2B5EF4-FFF2-40B4-BE49-F238E27FC236}">
                <a16:creationId xmlns:a16="http://schemas.microsoft.com/office/drawing/2014/main" id="{02336A90-BAD6-D079-DBC2-18D71A4FDC6B}"/>
              </a:ext>
            </a:extLst>
          </p:cNvPr>
          <p:cNvSpPr txBox="1"/>
          <p:nvPr/>
        </p:nvSpPr>
        <p:spPr>
          <a:xfrm>
            <a:off x="7378147" y="482903"/>
            <a:ext cx="3490452" cy="369332"/>
          </a:xfrm>
          <a:prstGeom prst="rect">
            <a:avLst/>
          </a:prstGeom>
          <a:noFill/>
        </p:spPr>
        <p:txBody>
          <a:bodyPr wrap="square" rtlCol="0">
            <a:spAutoFit/>
          </a:bodyPr>
          <a:lstStyle/>
          <a:p>
            <a:r>
              <a:rPr lang="en-US" b="1" dirty="0">
                <a:solidFill>
                  <a:srgbClr val="FF0000"/>
                </a:solidFill>
              </a:rPr>
              <a:t>&lt;- select item - IMPORTANT</a:t>
            </a:r>
          </a:p>
        </p:txBody>
      </p:sp>
      <p:pic>
        <p:nvPicPr>
          <p:cNvPr id="11" name="Picture 10" descr="A screenshot of a computer&#10;&#10;AI-generated content may be incorrect.">
            <a:extLst>
              <a:ext uri="{FF2B5EF4-FFF2-40B4-BE49-F238E27FC236}">
                <a16:creationId xmlns:a16="http://schemas.microsoft.com/office/drawing/2014/main" id="{73868234-E97E-714B-8AD4-AD424D6DBD58}"/>
              </a:ext>
            </a:extLst>
          </p:cNvPr>
          <p:cNvPicPr>
            <a:picLocks noChangeAspect="1"/>
          </p:cNvPicPr>
          <p:nvPr/>
        </p:nvPicPr>
        <p:blipFill>
          <a:blip r:embed="rId3">
            <a:extLst>
              <a:ext uri="{28A0092B-C50C-407E-A947-70E740481C1C}">
                <a14:useLocalDpi xmlns:a14="http://schemas.microsoft.com/office/drawing/2010/main" val="0"/>
              </a:ext>
            </a:extLst>
          </a:blip>
          <a:srcRect l="10331" r="67247"/>
          <a:stretch/>
        </p:blipFill>
        <p:spPr>
          <a:xfrm>
            <a:off x="6844747" y="318835"/>
            <a:ext cx="476251" cy="6496050"/>
          </a:xfrm>
          <a:prstGeom prst="rect">
            <a:avLst/>
          </a:prstGeom>
        </p:spPr>
      </p:pic>
      <p:sp>
        <p:nvSpPr>
          <p:cNvPr id="3" name="TextBox 2">
            <a:extLst>
              <a:ext uri="{FF2B5EF4-FFF2-40B4-BE49-F238E27FC236}">
                <a16:creationId xmlns:a16="http://schemas.microsoft.com/office/drawing/2014/main" id="{F952AD09-C00E-1D49-CF48-162A77F9AB17}"/>
              </a:ext>
            </a:extLst>
          </p:cNvPr>
          <p:cNvSpPr txBox="1"/>
          <p:nvPr/>
        </p:nvSpPr>
        <p:spPr>
          <a:xfrm>
            <a:off x="7378147" y="852235"/>
            <a:ext cx="3490452" cy="369332"/>
          </a:xfrm>
          <a:prstGeom prst="rect">
            <a:avLst/>
          </a:prstGeom>
          <a:noFill/>
        </p:spPr>
        <p:txBody>
          <a:bodyPr wrap="square" rtlCol="0">
            <a:spAutoFit/>
          </a:bodyPr>
          <a:lstStyle/>
          <a:p>
            <a:r>
              <a:rPr lang="en-US" b="1" dirty="0">
                <a:solidFill>
                  <a:srgbClr val="FF0000"/>
                </a:solidFill>
              </a:rPr>
              <a:t>&lt;- local </a:t>
            </a:r>
            <a:r>
              <a:rPr lang="en-US" b="1" dirty="0" err="1">
                <a:solidFill>
                  <a:srgbClr val="FF0000"/>
                </a:solidFill>
              </a:rPr>
              <a:t>Ratsnest</a:t>
            </a:r>
            <a:endParaRPr lang="en-US" b="1" dirty="0">
              <a:solidFill>
                <a:srgbClr val="FF0000"/>
              </a:solidFill>
            </a:endParaRPr>
          </a:p>
        </p:txBody>
      </p:sp>
      <p:sp>
        <p:nvSpPr>
          <p:cNvPr id="6" name="TextBox 5">
            <a:extLst>
              <a:ext uri="{FF2B5EF4-FFF2-40B4-BE49-F238E27FC236}">
                <a16:creationId xmlns:a16="http://schemas.microsoft.com/office/drawing/2014/main" id="{01C60012-8921-C16B-53BC-830DBDE2E318}"/>
              </a:ext>
            </a:extLst>
          </p:cNvPr>
          <p:cNvSpPr txBox="1"/>
          <p:nvPr/>
        </p:nvSpPr>
        <p:spPr>
          <a:xfrm>
            <a:off x="7389821" y="1180371"/>
            <a:ext cx="3490452" cy="369332"/>
          </a:xfrm>
          <a:prstGeom prst="rect">
            <a:avLst/>
          </a:prstGeom>
          <a:noFill/>
        </p:spPr>
        <p:txBody>
          <a:bodyPr wrap="square" rtlCol="0">
            <a:spAutoFit/>
          </a:bodyPr>
          <a:lstStyle/>
          <a:p>
            <a:r>
              <a:rPr lang="en-US" b="1" dirty="0">
                <a:solidFill>
                  <a:srgbClr val="FF0000"/>
                </a:solidFill>
              </a:rPr>
              <a:t>&lt;- add footprint - IMPORTANT</a:t>
            </a:r>
          </a:p>
        </p:txBody>
      </p:sp>
      <p:sp>
        <p:nvSpPr>
          <p:cNvPr id="7" name="TextBox 6">
            <a:extLst>
              <a:ext uri="{FF2B5EF4-FFF2-40B4-BE49-F238E27FC236}">
                <a16:creationId xmlns:a16="http://schemas.microsoft.com/office/drawing/2014/main" id="{7F228683-54FB-F832-85FD-2640FBC84DE2}"/>
              </a:ext>
            </a:extLst>
          </p:cNvPr>
          <p:cNvSpPr txBox="1"/>
          <p:nvPr/>
        </p:nvSpPr>
        <p:spPr>
          <a:xfrm>
            <a:off x="7401495" y="1508507"/>
            <a:ext cx="3490452" cy="369332"/>
          </a:xfrm>
          <a:prstGeom prst="rect">
            <a:avLst/>
          </a:prstGeom>
          <a:noFill/>
        </p:spPr>
        <p:txBody>
          <a:bodyPr wrap="square" rtlCol="0">
            <a:spAutoFit/>
          </a:bodyPr>
          <a:lstStyle/>
          <a:p>
            <a:r>
              <a:rPr lang="en-US" b="1" dirty="0">
                <a:solidFill>
                  <a:srgbClr val="FF0000"/>
                </a:solidFill>
              </a:rPr>
              <a:t>&lt;- route tracks - IMPORTANT</a:t>
            </a:r>
          </a:p>
        </p:txBody>
      </p:sp>
      <p:sp>
        <p:nvSpPr>
          <p:cNvPr id="10" name="TextBox 9">
            <a:extLst>
              <a:ext uri="{FF2B5EF4-FFF2-40B4-BE49-F238E27FC236}">
                <a16:creationId xmlns:a16="http://schemas.microsoft.com/office/drawing/2014/main" id="{4B9E3986-C534-59D0-BDA4-9C6D61AB2627}"/>
              </a:ext>
            </a:extLst>
          </p:cNvPr>
          <p:cNvSpPr txBox="1"/>
          <p:nvPr/>
        </p:nvSpPr>
        <p:spPr>
          <a:xfrm>
            <a:off x="7419191" y="1795447"/>
            <a:ext cx="3490452" cy="369332"/>
          </a:xfrm>
          <a:prstGeom prst="rect">
            <a:avLst/>
          </a:prstGeom>
          <a:noFill/>
        </p:spPr>
        <p:txBody>
          <a:bodyPr wrap="square" rtlCol="0">
            <a:spAutoFit/>
          </a:bodyPr>
          <a:lstStyle/>
          <a:p>
            <a:r>
              <a:rPr lang="en-US" b="1" dirty="0">
                <a:solidFill>
                  <a:srgbClr val="FF0000"/>
                </a:solidFill>
              </a:rPr>
              <a:t>&lt;- tune length of single track</a:t>
            </a:r>
          </a:p>
        </p:txBody>
      </p:sp>
      <p:sp>
        <p:nvSpPr>
          <p:cNvPr id="12" name="TextBox 11">
            <a:extLst>
              <a:ext uri="{FF2B5EF4-FFF2-40B4-BE49-F238E27FC236}">
                <a16:creationId xmlns:a16="http://schemas.microsoft.com/office/drawing/2014/main" id="{F3FAA1F6-AFC2-983C-B4A2-322BAE020957}"/>
              </a:ext>
            </a:extLst>
          </p:cNvPr>
          <p:cNvSpPr txBox="1"/>
          <p:nvPr/>
        </p:nvSpPr>
        <p:spPr>
          <a:xfrm>
            <a:off x="7419191" y="2080110"/>
            <a:ext cx="3490452" cy="369332"/>
          </a:xfrm>
          <a:prstGeom prst="rect">
            <a:avLst/>
          </a:prstGeom>
          <a:noFill/>
        </p:spPr>
        <p:txBody>
          <a:bodyPr wrap="square" rtlCol="0">
            <a:spAutoFit/>
          </a:bodyPr>
          <a:lstStyle/>
          <a:p>
            <a:r>
              <a:rPr lang="en-US" b="1" dirty="0">
                <a:solidFill>
                  <a:srgbClr val="FF0000"/>
                </a:solidFill>
              </a:rPr>
              <a:t>&lt;- add vias - IMPORTANT</a:t>
            </a:r>
          </a:p>
        </p:txBody>
      </p:sp>
      <p:sp>
        <p:nvSpPr>
          <p:cNvPr id="13" name="TextBox 12">
            <a:extLst>
              <a:ext uri="{FF2B5EF4-FFF2-40B4-BE49-F238E27FC236}">
                <a16:creationId xmlns:a16="http://schemas.microsoft.com/office/drawing/2014/main" id="{C47C1757-2AF0-0BD4-4882-E6E0EC13C6C7}"/>
              </a:ext>
            </a:extLst>
          </p:cNvPr>
          <p:cNvSpPr txBox="1"/>
          <p:nvPr/>
        </p:nvSpPr>
        <p:spPr>
          <a:xfrm>
            <a:off x="7419191" y="2367050"/>
            <a:ext cx="3490452" cy="369332"/>
          </a:xfrm>
          <a:prstGeom prst="rect">
            <a:avLst/>
          </a:prstGeom>
          <a:noFill/>
        </p:spPr>
        <p:txBody>
          <a:bodyPr wrap="square" rtlCol="0">
            <a:spAutoFit/>
          </a:bodyPr>
          <a:lstStyle/>
          <a:p>
            <a:r>
              <a:rPr lang="en-US" b="1" dirty="0">
                <a:solidFill>
                  <a:srgbClr val="FF0000"/>
                </a:solidFill>
              </a:rPr>
              <a:t>&lt;- add filled zone - IMPORTANT</a:t>
            </a:r>
          </a:p>
        </p:txBody>
      </p:sp>
      <p:sp>
        <p:nvSpPr>
          <p:cNvPr id="14" name="TextBox 13">
            <a:extLst>
              <a:ext uri="{FF2B5EF4-FFF2-40B4-BE49-F238E27FC236}">
                <a16:creationId xmlns:a16="http://schemas.microsoft.com/office/drawing/2014/main" id="{30A2927C-1865-4BB8-0A64-EC36EF33C57A}"/>
              </a:ext>
            </a:extLst>
          </p:cNvPr>
          <p:cNvSpPr txBox="1"/>
          <p:nvPr/>
        </p:nvSpPr>
        <p:spPr>
          <a:xfrm>
            <a:off x="7419191" y="2651713"/>
            <a:ext cx="3490452" cy="369332"/>
          </a:xfrm>
          <a:prstGeom prst="rect">
            <a:avLst/>
          </a:prstGeom>
          <a:noFill/>
        </p:spPr>
        <p:txBody>
          <a:bodyPr wrap="square" rtlCol="0">
            <a:spAutoFit/>
          </a:bodyPr>
          <a:lstStyle/>
          <a:p>
            <a:r>
              <a:rPr lang="en-US" b="1" dirty="0">
                <a:solidFill>
                  <a:srgbClr val="FF0000"/>
                </a:solidFill>
              </a:rPr>
              <a:t>&lt;- add Rule area </a:t>
            </a:r>
          </a:p>
        </p:txBody>
      </p:sp>
      <p:sp>
        <p:nvSpPr>
          <p:cNvPr id="15" name="TextBox 14">
            <a:extLst>
              <a:ext uri="{FF2B5EF4-FFF2-40B4-BE49-F238E27FC236}">
                <a16:creationId xmlns:a16="http://schemas.microsoft.com/office/drawing/2014/main" id="{36B68C23-1B85-F1C9-9838-07C9760A94EE}"/>
              </a:ext>
            </a:extLst>
          </p:cNvPr>
          <p:cNvSpPr txBox="1"/>
          <p:nvPr/>
        </p:nvSpPr>
        <p:spPr>
          <a:xfrm>
            <a:off x="7389821" y="5403431"/>
            <a:ext cx="3490452" cy="369332"/>
          </a:xfrm>
          <a:prstGeom prst="rect">
            <a:avLst/>
          </a:prstGeom>
          <a:noFill/>
        </p:spPr>
        <p:txBody>
          <a:bodyPr wrap="square" rtlCol="0">
            <a:spAutoFit/>
          </a:bodyPr>
          <a:lstStyle/>
          <a:p>
            <a:r>
              <a:rPr lang="en-US" b="1" dirty="0">
                <a:solidFill>
                  <a:srgbClr val="FF0000"/>
                </a:solidFill>
              </a:rPr>
              <a:t>&lt;- add dimensions</a:t>
            </a:r>
          </a:p>
        </p:txBody>
      </p:sp>
      <p:sp>
        <p:nvSpPr>
          <p:cNvPr id="16" name="TextBox 15">
            <a:extLst>
              <a:ext uri="{FF2B5EF4-FFF2-40B4-BE49-F238E27FC236}">
                <a16:creationId xmlns:a16="http://schemas.microsoft.com/office/drawing/2014/main" id="{C89FF255-61B6-2D49-D9DE-90726AAF78B0}"/>
              </a:ext>
            </a:extLst>
          </p:cNvPr>
          <p:cNvSpPr txBox="1"/>
          <p:nvPr/>
        </p:nvSpPr>
        <p:spPr>
          <a:xfrm>
            <a:off x="7427014" y="4839492"/>
            <a:ext cx="3490452" cy="369332"/>
          </a:xfrm>
          <a:prstGeom prst="rect">
            <a:avLst/>
          </a:prstGeom>
          <a:noFill/>
        </p:spPr>
        <p:txBody>
          <a:bodyPr wrap="square" rtlCol="0">
            <a:spAutoFit/>
          </a:bodyPr>
          <a:lstStyle/>
          <a:p>
            <a:r>
              <a:rPr lang="en-US" b="1" dirty="0">
                <a:solidFill>
                  <a:srgbClr val="FF0000"/>
                </a:solidFill>
              </a:rPr>
              <a:t>&lt;- add text</a:t>
            </a:r>
          </a:p>
        </p:txBody>
      </p:sp>
      <p:sp>
        <p:nvSpPr>
          <p:cNvPr id="17" name="Rectangle 16">
            <a:extLst>
              <a:ext uri="{FF2B5EF4-FFF2-40B4-BE49-F238E27FC236}">
                <a16:creationId xmlns:a16="http://schemas.microsoft.com/office/drawing/2014/main" id="{0A3F8AF7-8B59-6C7A-C495-54F554DEEBE2}"/>
              </a:ext>
            </a:extLst>
          </p:cNvPr>
          <p:cNvSpPr/>
          <p:nvPr/>
        </p:nvSpPr>
        <p:spPr>
          <a:xfrm>
            <a:off x="7517384" y="3107991"/>
            <a:ext cx="3251664" cy="1691023"/>
          </a:xfrm>
          <a:prstGeom prst="rect">
            <a:avLst/>
          </a:prstGeom>
          <a:solidFill>
            <a:schemeClr val="bg1">
              <a:lumMod val="8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rgbClr val="FF0000"/>
                </a:solidFill>
              </a:rPr>
              <a:t>Drawing Tools  </a:t>
            </a:r>
            <a:r>
              <a:rPr lang="en-US" dirty="0"/>
              <a:t>tools</a:t>
            </a:r>
          </a:p>
        </p:txBody>
      </p:sp>
      <p:pic>
        <p:nvPicPr>
          <p:cNvPr id="18" name="Picture 17" descr="A screenshot of a computer&#10;&#10;AI-generated content may be incorrect.">
            <a:extLst>
              <a:ext uri="{FF2B5EF4-FFF2-40B4-BE49-F238E27FC236}">
                <a16:creationId xmlns:a16="http://schemas.microsoft.com/office/drawing/2014/main" id="{21BB02D1-26CD-DCDD-3151-4A60D21359F5}"/>
              </a:ext>
            </a:extLst>
          </p:cNvPr>
          <p:cNvPicPr>
            <a:picLocks noChangeAspect="1"/>
          </p:cNvPicPr>
          <p:nvPr/>
        </p:nvPicPr>
        <p:blipFill>
          <a:blip r:embed="rId3">
            <a:extLst>
              <a:ext uri="{28A0092B-C50C-407E-A947-70E740481C1C}">
                <a14:useLocalDpi xmlns:a14="http://schemas.microsoft.com/office/drawing/2010/main" val="0"/>
              </a:ext>
            </a:extLst>
          </a:blip>
          <a:srcRect t="2671" b="34054"/>
          <a:stretch/>
        </p:blipFill>
        <p:spPr>
          <a:xfrm>
            <a:off x="964096" y="1912246"/>
            <a:ext cx="2283265" cy="4418473"/>
          </a:xfrm>
          <a:prstGeom prst="rect">
            <a:avLst/>
          </a:prstGeom>
        </p:spPr>
      </p:pic>
      <p:sp>
        <p:nvSpPr>
          <p:cNvPr id="19" name="TextBox 18">
            <a:extLst>
              <a:ext uri="{FF2B5EF4-FFF2-40B4-BE49-F238E27FC236}">
                <a16:creationId xmlns:a16="http://schemas.microsoft.com/office/drawing/2014/main" id="{431BF01B-8771-F4F3-2A9D-06273E6FD468}"/>
              </a:ext>
            </a:extLst>
          </p:cNvPr>
          <p:cNvSpPr txBox="1"/>
          <p:nvPr/>
        </p:nvSpPr>
        <p:spPr>
          <a:xfrm>
            <a:off x="2812155" y="2351598"/>
            <a:ext cx="3490452" cy="369332"/>
          </a:xfrm>
          <a:prstGeom prst="rect">
            <a:avLst/>
          </a:prstGeom>
          <a:noFill/>
        </p:spPr>
        <p:txBody>
          <a:bodyPr wrap="square" rtlCol="0">
            <a:spAutoFit/>
          </a:bodyPr>
          <a:lstStyle/>
          <a:p>
            <a:r>
              <a:rPr lang="en-US" b="1" dirty="0">
                <a:solidFill>
                  <a:srgbClr val="FF0000"/>
                </a:solidFill>
              </a:rPr>
              <a:t>&lt;- front copper</a:t>
            </a:r>
          </a:p>
        </p:txBody>
      </p:sp>
      <p:sp>
        <p:nvSpPr>
          <p:cNvPr id="20" name="TextBox 19">
            <a:extLst>
              <a:ext uri="{FF2B5EF4-FFF2-40B4-BE49-F238E27FC236}">
                <a16:creationId xmlns:a16="http://schemas.microsoft.com/office/drawing/2014/main" id="{F9C25BF5-5436-B808-EBF8-9599F6ACBED9}"/>
              </a:ext>
            </a:extLst>
          </p:cNvPr>
          <p:cNvSpPr txBox="1"/>
          <p:nvPr/>
        </p:nvSpPr>
        <p:spPr>
          <a:xfrm>
            <a:off x="2812155" y="2592098"/>
            <a:ext cx="3490452" cy="369332"/>
          </a:xfrm>
          <a:prstGeom prst="rect">
            <a:avLst/>
          </a:prstGeom>
          <a:noFill/>
        </p:spPr>
        <p:txBody>
          <a:bodyPr wrap="square" rtlCol="0">
            <a:spAutoFit/>
          </a:bodyPr>
          <a:lstStyle/>
          <a:p>
            <a:r>
              <a:rPr lang="en-US" b="1" dirty="0">
                <a:solidFill>
                  <a:srgbClr val="FF0000"/>
                </a:solidFill>
              </a:rPr>
              <a:t>&lt;- backside  copper</a:t>
            </a:r>
          </a:p>
        </p:txBody>
      </p:sp>
      <p:sp>
        <p:nvSpPr>
          <p:cNvPr id="21" name="TextBox 20">
            <a:extLst>
              <a:ext uri="{FF2B5EF4-FFF2-40B4-BE49-F238E27FC236}">
                <a16:creationId xmlns:a16="http://schemas.microsoft.com/office/drawing/2014/main" id="{5F476868-901C-EFE4-CEE4-384AC2C5E3CD}"/>
              </a:ext>
            </a:extLst>
          </p:cNvPr>
          <p:cNvSpPr txBox="1"/>
          <p:nvPr/>
        </p:nvSpPr>
        <p:spPr>
          <a:xfrm>
            <a:off x="2910348" y="3429000"/>
            <a:ext cx="3490452" cy="369332"/>
          </a:xfrm>
          <a:prstGeom prst="rect">
            <a:avLst/>
          </a:prstGeom>
          <a:noFill/>
        </p:spPr>
        <p:txBody>
          <a:bodyPr wrap="square" rtlCol="0">
            <a:spAutoFit/>
          </a:bodyPr>
          <a:lstStyle/>
          <a:p>
            <a:r>
              <a:rPr lang="en-US" b="1" dirty="0">
                <a:solidFill>
                  <a:srgbClr val="FF0000"/>
                </a:solidFill>
              </a:rPr>
              <a:t>&lt;- front silkscreen</a:t>
            </a:r>
          </a:p>
        </p:txBody>
      </p:sp>
      <p:sp>
        <p:nvSpPr>
          <p:cNvPr id="22" name="TextBox 21">
            <a:extLst>
              <a:ext uri="{FF2B5EF4-FFF2-40B4-BE49-F238E27FC236}">
                <a16:creationId xmlns:a16="http://schemas.microsoft.com/office/drawing/2014/main" id="{600B7D47-3F49-D9B6-0B45-934F35E7504A}"/>
              </a:ext>
            </a:extLst>
          </p:cNvPr>
          <p:cNvSpPr txBox="1"/>
          <p:nvPr/>
        </p:nvSpPr>
        <p:spPr>
          <a:xfrm>
            <a:off x="2910348" y="3641391"/>
            <a:ext cx="3490452" cy="369332"/>
          </a:xfrm>
          <a:prstGeom prst="rect">
            <a:avLst/>
          </a:prstGeom>
          <a:noFill/>
        </p:spPr>
        <p:txBody>
          <a:bodyPr wrap="square" rtlCol="0">
            <a:spAutoFit/>
          </a:bodyPr>
          <a:lstStyle/>
          <a:p>
            <a:r>
              <a:rPr lang="en-US" b="1" dirty="0">
                <a:solidFill>
                  <a:srgbClr val="FF0000"/>
                </a:solidFill>
              </a:rPr>
              <a:t>&lt;- backside  silkscreen</a:t>
            </a:r>
          </a:p>
        </p:txBody>
      </p:sp>
      <p:sp>
        <p:nvSpPr>
          <p:cNvPr id="23" name="TextBox 22">
            <a:extLst>
              <a:ext uri="{FF2B5EF4-FFF2-40B4-BE49-F238E27FC236}">
                <a16:creationId xmlns:a16="http://schemas.microsoft.com/office/drawing/2014/main" id="{9F8D6067-4838-B18E-ED79-C9B72D987D8C}"/>
              </a:ext>
            </a:extLst>
          </p:cNvPr>
          <p:cNvSpPr txBox="1"/>
          <p:nvPr/>
        </p:nvSpPr>
        <p:spPr>
          <a:xfrm>
            <a:off x="2812155" y="4895572"/>
            <a:ext cx="3490452" cy="369332"/>
          </a:xfrm>
          <a:prstGeom prst="rect">
            <a:avLst/>
          </a:prstGeom>
          <a:noFill/>
        </p:spPr>
        <p:txBody>
          <a:bodyPr wrap="square" rtlCol="0">
            <a:spAutoFit/>
          </a:bodyPr>
          <a:lstStyle/>
          <a:p>
            <a:r>
              <a:rPr lang="en-US" b="1" dirty="0">
                <a:solidFill>
                  <a:srgbClr val="FF0000"/>
                </a:solidFill>
              </a:rPr>
              <a:t>&lt;- edge cuts (PCB board shape)</a:t>
            </a:r>
          </a:p>
        </p:txBody>
      </p:sp>
      <p:sp>
        <p:nvSpPr>
          <p:cNvPr id="24" name="TextBox 23">
            <a:extLst>
              <a:ext uri="{FF2B5EF4-FFF2-40B4-BE49-F238E27FC236}">
                <a16:creationId xmlns:a16="http://schemas.microsoft.com/office/drawing/2014/main" id="{BBEE9173-B096-263A-A8ED-EB664CA9FECC}"/>
              </a:ext>
            </a:extLst>
          </p:cNvPr>
          <p:cNvSpPr txBox="1"/>
          <p:nvPr/>
        </p:nvSpPr>
        <p:spPr>
          <a:xfrm>
            <a:off x="7427932" y="5752165"/>
            <a:ext cx="3490452" cy="369332"/>
          </a:xfrm>
          <a:prstGeom prst="rect">
            <a:avLst/>
          </a:prstGeom>
          <a:noFill/>
        </p:spPr>
        <p:txBody>
          <a:bodyPr wrap="square" rtlCol="0">
            <a:spAutoFit/>
          </a:bodyPr>
          <a:lstStyle/>
          <a:p>
            <a:r>
              <a:rPr lang="en-US" b="1" dirty="0">
                <a:solidFill>
                  <a:srgbClr val="FF0000"/>
                </a:solidFill>
              </a:rPr>
              <a:t>&lt;- deletion tool</a:t>
            </a:r>
          </a:p>
        </p:txBody>
      </p:sp>
      <p:sp>
        <p:nvSpPr>
          <p:cNvPr id="25" name="TextBox 24">
            <a:extLst>
              <a:ext uri="{FF2B5EF4-FFF2-40B4-BE49-F238E27FC236}">
                <a16:creationId xmlns:a16="http://schemas.microsoft.com/office/drawing/2014/main" id="{BD1831A6-27CA-0598-3B34-CA808224651F}"/>
              </a:ext>
            </a:extLst>
          </p:cNvPr>
          <p:cNvSpPr txBox="1"/>
          <p:nvPr/>
        </p:nvSpPr>
        <p:spPr>
          <a:xfrm>
            <a:off x="7463088" y="6405444"/>
            <a:ext cx="3490452" cy="369332"/>
          </a:xfrm>
          <a:prstGeom prst="rect">
            <a:avLst/>
          </a:prstGeom>
          <a:noFill/>
        </p:spPr>
        <p:txBody>
          <a:bodyPr wrap="square" rtlCol="0">
            <a:spAutoFit/>
          </a:bodyPr>
          <a:lstStyle/>
          <a:p>
            <a:r>
              <a:rPr lang="en-US" b="1" dirty="0">
                <a:solidFill>
                  <a:srgbClr val="FF0000"/>
                </a:solidFill>
              </a:rPr>
              <a:t>&lt;- interactively measure</a:t>
            </a:r>
          </a:p>
        </p:txBody>
      </p:sp>
      <p:sp>
        <p:nvSpPr>
          <p:cNvPr id="26" name="TextBox 25">
            <a:extLst>
              <a:ext uri="{FF2B5EF4-FFF2-40B4-BE49-F238E27FC236}">
                <a16:creationId xmlns:a16="http://schemas.microsoft.com/office/drawing/2014/main" id="{C992FF17-74C9-C113-C845-CBE89316A3E7}"/>
              </a:ext>
            </a:extLst>
          </p:cNvPr>
          <p:cNvSpPr txBox="1"/>
          <p:nvPr/>
        </p:nvSpPr>
        <p:spPr>
          <a:xfrm>
            <a:off x="7427932" y="6075031"/>
            <a:ext cx="4154468" cy="369332"/>
          </a:xfrm>
          <a:prstGeom prst="rect">
            <a:avLst/>
          </a:prstGeom>
          <a:noFill/>
        </p:spPr>
        <p:txBody>
          <a:bodyPr wrap="square" rtlCol="0">
            <a:spAutoFit/>
          </a:bodyPr>
          <a:lstStyle/>
          <a:p>
            <a:r>
              <a:rPr lang="en-US" b="1" dirty="0">
                <a:solidFill>
                  <a:srgbClr val="FF0000"/>
                </a:solidFill>
              </a:rPr>
              <a:t>&lt;- set grid origin or drill/place </a:t>
            </a:r>
            <a:r>
              <a:rPr lang="en-US" b="1" dirty="0" err="1">
                <a:solidFill>
                  <a:srgbClr val="FF0000"/>
                </a:solidFill>
              </a:rPr>
              <a:t>orgin</a:t>
            </a:r>
            <a:endParaRPr lang="en-US" b="1" dirty="0">
              <a:solidFill>
                <a:srgbClr val="FF0000"/>
              </a:solidFill>
            </a:endParaRPr>
          </a:p>
        </p:txBody>
      </p:sp>
      <p:sp>
        <p:nvSpPr>
          <p:cNvPr id="27" name="TextBox 26">
            <a:extLst>
              <a:ext uri="{FF2B5EF4-FFF2-40B4-BE49-F238E27FC236}">
                <a16:creationId xmlns:a16="http://schemas.microsoft.com/office/drawing/2014/main" id="{DFEF6DCA-4C37-CA35-3DB5-0FB4F06C8B33}"/>
              </a:ext>
            </a:extLst>
          </p:cNvPr>
          <p:cNvSpPr txBox="1"/>
          <p:nvPr/>
        </p:nvSpPr>
        <p:spPr>
          <a:xfrm>
            <a:off x="7427932" y="5126432"/>
            <a:ext cx="3490452" cy="369332"/>
          </a:xfrm>
          <a:prstGeom prst="rect">
            <a:avLst/>
          </a:prstGeom>
          <a:noFill/>
        </p:spPr>
        <p:txBody>
          <a:bodyPr wrap="square" rtlCol="0">
            <a:spAutoFit/>
          </a:bodyPr>
          <a:lstStyle/>
          <a:p>
            <a:r>
              <a:rPr lang="en-US" b="1" dirty="0">
                <a:solidFill>
                  <a:srgbClr val="FF0000"/>
                </a:solidFill>
              </a:rPr>
              <a:t>&lt;- add textbox</a:t>
            </a:r>
          </a:p>
        </p:txBody>
      </p:sp>
    </p:spTree>
    <p:extLst>
      <p:ext uri="{BB962C8B-B14F-4D97-AF65-F5344CB8AC3E}">
        <p14:creationId xmlns:p14="http://schemas.microsoft.com/office/powerpoint/2010/main" val="3381224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8EC7E3-A4AA-6DAB-EA7E-7BBA71EB7B9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83F1CDC-E955-45F3-479B-993ED6C32F20}"/>
              </a:ext>
            </a:extLst>
          </p:cNvPr>
          <p:cNvSpPr>
            <a:spLocks noGrp="1"/>
          </p:cNvSpPr>
          <p:nvPr>
            <p:ph type="title"/>
          </p:nvPr>
        </p:nvSpPr>
        <p:spPr>
          <a:xfrm>
            <a:off x="381000" y="318835"/>
            <a:ext cx="10972800" cy="1066800"/>
          </a:xfrm>
        </p:spPr>
        <p:txBody>
          <a:bodyPr>
            <a:normAutofit/>
          </a:bodyPr>
          <a:lstStyle/>
          <a:p>
            <a:r>
              <a:rPr lang="en-US" b="1" dirty="0"/>
              <a:t>PCB Editor</a:t>
            </a:r>
          </a:p>
        </p:txBody>
      </p:sp>
      <p:sp>
        <p:nvSpPr>
          <p:cNvPr id="4" name="Footer Placeholder 3">
            <a:extLst>
              <a:ext uri="{FF2B5EF4-FFF2-40B4-BE49-F238E27FC236}">
                <a16:creationId xmlns:a16="http://schemas.microsoft.com/office/drawing/2014/main" id="{F2069311-5A5D-3F88-5A31-1223F48C7186}"/>
              </a:ext>
            </a:extLst>
          </p:cNvPr>
          <p:cNvSpPr>
            <a:spLocks noGrp="1"/>
          </p:cNvSpPr>
          <p:nvPr>
            <p:ph type="ftr" sz="quarter" idx="11"/>
          </p:nvPr>
        </p:nvSpPr>
        <p:spPr/>
        <p:txBody>
          <a:bodyPr/>
          <a:lstStyle/>
          <a:p>
            <a:r>
              <a:rPr lang="en-US"/>
              <a:t>02/22/2025 - Doug Paradis</a:t>
            </a:r>
            <a:endParaRPr lang="en-US" dirty="0"/>
          </a:p>
        </p:txBody>
      </p:sp>
      <p:sp>
        <p:nvSpPr>
          <p:cNvPr id="5" name="Slide Number Placeholder 4">
            <a:extLst>
              <a:ext uri="{FF2B5EF4-FFF2-40B4-BE49-F238E27FC236}">
                <a16:creationId xmlns:a16="http://schemas.microsoft.com/office/drawing/2014/main" id="{2770715D-B327-7217-A71F-B1A7A265B588}"/>
              </a:ext>
            </a:extLst>
          </p:cNvPr>
          <p:cNvSpPr>
            <a:spLocks noGrp="1"/>
          </p:cNvSpPr>
          <p:nvPr>
            <p:ph type="sldNum" sz="quarter" idx="12"/>
          </p:nvPr>
        </p:nvSpPr>
        <p:spPr/>
        <p:txBody>
          <a:bodyPr/>
          <a:lstStyle/>
          <a:p>
            <a:fld id="{401CF334-2D5C-4859-84A6-CA7E6E43FAEB}" type="slidenum">
              <a:rPr lang="en-US" smtClean="0"/>
              <a:t>51</a:t>
            </a:fld>
            <a:endParaRPr lang="en-US" dirty="0"/>
          </a:p>
        </p:txBody>
      </p:sp>
      <p:sp>
        <p:nvSpPr>
          <p:cNvPr id="8" name="TextBox 7">
            <a:extLst>
              <a:ext uri="{FF2B5EF4-FFF2-40B4-BE49-F238E27FC236}">
                <a16:creationId xmlns:a16="http://schemas.microsoft.com/office/drawing/2014/main" id="{7DECA989-B9C8-EA5F-6915-791ADF21BB71}"/>
              </a:ext>
            </a:extLst>
          </p:cNvPr>
          <p:cNvSpPr txBox="1"/>
          <p:nvPr/>
        </p:nvSpPr>
        <p:spPr>
          <a:xfrm>
            <a:off x="216200" y="1460662"/>
            <a:ext cx="5651200" cy="646331"/>
          </a:xfrm>
          <a:prstGeom prst="rect">
            <a:avLst/>
          </a:prstGeom>
          <a:noFill/>
        </p:spPr>
        <p:txBody>
          <a:bodyPr wrap="square" rtlCol="0">
            <a:spAutoFit/>
          </a:bodyPr>
          <a:lstStyle/>
          <a:p>
            <a:pPr marL="285750" indent="-285750">
              <a:buFont typeface="Arial" panose="020B0604020202020204" pitchFamily="34" charset="0"/>
              <a:buChar char="•"/>
            </a:pPr>
            <a:r>
              <a:rPr lang="en-US" b="1" dirty="0"/>
              <a:t>The </a:t>
            </a:r>
            <a:r>
              <a:rPr lang="en-US" b="1" u="sng" dirty="0"/>
              <a:t>top menu </a:t>
            </a:r>
            <a:r>
              <a:rPr lang="en-US" b="1" dirty="0"/>
              <a:t>has tools that you will also need.</a:t>
            </a:r>
          </a:p>
          <a:p>
            <a:pPr marL="285750" indent="-285750">
              <a:buFont typeface="Arial" panose="020B0604020202020204" pitchFamily="34" charset="0"/>
              <a:buChar char="•"/>
            </a:pPr>
            <a:endParaRPr lang="en-US" b="1" dirty="0"/>
          </a:p>
        </p:txBody>
      </p:sp>
      <p:pic>
        <p:nvPicPr>
          <p:cNvPr id="13" name="Picture 12" descr="A group of icons with check marks&#10;&#10;AI-generated content may be incorrect.">
            <a:extLst>
              <a:ext uri="{FF2B5EF4-FFF2-40B4-BE49-F238E27FC236}">
                <a16:creationId xmlns:a16="http://schemas.microsoft.com/office/drawing/2014/main" id="{FEBA6705-D9F2-6C47-4872-188E9F8F4BD5}"/>
              </a:ext>
            </a:extLst>
          </p:cNvPr>
          <p:cNvPicPr>
            <a:picLocks noChangeAspect="1"/>
          </p:cNvPicPr>
          <p:nvPr/>
        </p:nvPicPr>
        <p:blipFill>
          <a:blip r:embed="rId3">
            <a:extLst>
              <a:ext uri="{28A0092B-C50C-407E-A947-70E740481C1C}">
                <a14:useLocalDpi xmlns:a14="http://schemas.microsoft.com/office/drawing/2010/main" val="0"/>
              </a:ext>
            </a:extLst>
          </a:blip>
          <a:srcRect b="22158"/>
          <a:stretch/>
        </p:blipFill>
        <p:spPr>
          <a:xfrm>
            <a:off x="1927529" y="2859513"/>
            <a:ext cx="6963851" cy="1003852"/>
          </a:xfrm>
          <a:prstGeom prst="rect">
            <a:avLst/>
          </a:prstGeom>
        </p:spPr>
      </p:pic>
      <p:sp>
        <p:nvSpPr>
          <p:cNvPr id="14" name="TextBox 13">
            <a:extLst>
              <a:ext uri="{FF2B5EF4-FFF2-40B4-BE49-F238E27FC236}">
                <a16:creationId xmlns:a16="http://schemas.microsoft.com/office/drawing/2014/main" id="{69FF0E51-EF4C-0E05-D166-FCBC45E40F11}"/>
              </a:ext>
            </a:extLst>
          </p:cNvPr>
          <p:cNvSpPr txBox="1"/>
          <p:nvPr/>
        </p:nvSpPr>
        <p:spPr>
          <a:xfrm>
            <a:off x="7455632" y="2808953"/>
            <a:ext cx="3490452" cy="369332"/>
          </a:xfrm>
          <a:prstGeom prst="rect">
            <a:avLst/>
          </a:prstGeom>
          <a:noFill/>
        </p:spPr>
        <p:txBody>
          <a:bodyPr wrap="square" rtlCol="0">
            <a:spAutoFit/>
          </a:bodyPr>
          <a:lstStyle/>
          <a:p>
            <a:r>
              <a:rPr lang="en-US" b="1" dirty="0" err="1">
                <a:solidFill>
                  <a:srgbClr val="FF0000"/>
                </a:solidFill>
              </a:rPr>
              <a:t>Addins</a:t>
            </a:r>
            <a:endParaRPr lang="en-US" b="1" dirty="0">
              <a:solidFill>
                <a:srgbClr val="FF0000"/>
              </a:solidFill>
            </a:endParaRPr>
          </a:p>
        </p:txBody>
      </p:sp>
      <p:sp>
        <p:nvSpPr>
          <p:cNvPr id="15" name="TextBox 14">
            <a:extLst>
              <a:ext uri="{FF2B5EF4-FFF2-40B4-BE49-F238E27FC236}">
                <a16:creationId xmlns:a16="http://schemas.microsoft.com/office/drawing/2014/main" id="{F8DCF6EE-64B7-E941-05CC-1187F63DEC37}"/>
              </a:ext>
            </a:extLst>
          </p:cNvPr>
          <p:cNvSpPr txBox="1"/>
          <p:nvPr/>
        </p:nvSpPr>
        <p:spPr>
          <a:xfrm>
            <a:off x="6328889" y="2548011"/>
            <a:ext cx="1027352" cy="646331"/>
          </a:xfrm>
          <a:prstGeom prst="rect">
            <a:avLst/>
          </a:prstGeom>
          <a:noFill/>
        </p:spPr>
        <p:txBody>
          <a:bodyPr wrap="square" rtlCol="0">
            <a:spAutoFit/>
          </a:bodyPr>
          <a:lstStyle/>
          <a:p>
            <a:r>
              <a:rPr lang="en-US" b="1" dirty="0">
                <a:solidFill>
                  <a:srgbClr val="FF0000"/>
                </a:solidFill>
              </a:rPr>
              <a:t>Scripting</a:t>
            </a:r>
          </a:p>
          <a:p>
            <a:r>
              <a:rPr lang="en-US" b="1" dirty="0">
                <a:solidFill>
                  <a:srgbClr val="FF0000"/>
                </a:solidFill>
              </a:rPr>
              <a:t>Console</a:t>
            </a:r>
          </a:p>
        </p:txBody>
      </p:sp>
      <p:sp>
        <p:nvSpPr>
          <p:cNvPr id="16" name="TextBox 15">
            <a:extLst>
              <a:ext uri="{FF2B5EF4-FFF2-40B4-BE49-F238E27FC236}">
                <a16:creationId xmlns:a16="http://schemas.microsoft.com/office/drawing/2014/main" id="{3F916874-5275-1FB5-D0A8-76B9804F2EF5}"/>
              </a:ext>
            </a:extLst>
          </p:cNvPr>
          <p:cNvSpPr txBox="1"/>
          <p:nvPr/>
        </p:nvSpPr>
        <p:spPr>
          <a:xfrm>
            <a:off x="5582324" y="3732278"/>
            <a:ext cx="1504276" cy="923330"/>
          </a:xfrm>
          <a:prstGeom prst="rect">
            <a:avLst/>
          </a:prstGeom>
          <a:noFill/>
        </p:spPr>
        <p:txBody>
          <a:bodyPr wrap="square" rtlCol="0">
            <a:spAutoFit/>
          </a:bodyPr>
          <a:lstStyle/>
          <a:p>
            <a:r>
              <a:rPr lang="en-US" b="1" dirty="0">
                <a:solidFill>
                  <a:srgbClr val="FF0000"/>
                </a:solidFill>
              </a:rPr>
              <a:t>Switch  </a:t>
            </a:r>
            <a:br>
              <a:rPr lang="en-US" b="1" dirty="0">
                <a:solidFill>
                  <a:srgbClr val="FF0000"/>
                </a:solidFill>
              </a:rPr>
            </a:br>
            <a:r>
              <a:rPr lang="en-US" b="1" dirty="0">
                <a:solidFill>
                  <a:srgbClr val="FF0000"/>
                </a:solidFill>
              </a:rPr>
              <a:t>to Schematic</a:t>
            </a:r>
          </a:p>
          <a:p>
            <a:r>
              <a:rPr lang="en-US" b="1" dirty="0">
                <a:solidFill>
                  <a:srgbClr val="FF0000"/>
                </a:solidFill>
              </a:rPr>
              <a:t>Editor</a:t>
            </a:r>
          </a:p>
        </p:txBody>
      </p:sp>
      <p:sp>
        <p:nvSpPr>
          <p:cNvPr id="17" name="TextBox 16">
            <a:extLst>
              <a:ext uri="{FF2B5EF4-FFF2-40B4-BE49-F238E27FC236}">
                <a16:creationId xmlns:a16="http://schemas.microsoft.com/office/drawing/2014/main" id="{F8E4238F-3A4E-3362-8244-AF3FDA1CA042}"/>
              </a:ext>
            </a:extLst>
          </p:cNvPr>
          <p:cNvSpPr txBox="1"/>
          <p:nvPr/>
        </p:nvSpPr>
        <p:spPr>
          <a:xfrm>
            <a:off x="4835760" y="2288690"/>
            <a:ext cx="1027352" cy="923330"/>
          </a:xfrm>
          <a:prstGeom prst="rect">
            <a:avLst/>
          </a:prstGeom>
          <a:noFill/>
        </p:spPr>
        <p:txBody>
          <a:bodyPr wrap="square" rtlCol="0">
            <a:spAutoFit/>
          </a:bodyPr>
          <a:lstStyle/>
          <a:p>
            <a:r>
              <a:rPr lang="en-US" b="1" dirty="0">
                <a:solidFill>
                  <a:srgbClr val="FF0000"/>
                </a:solidFill>
              </a:rPr>
              <a:t>Design</a:t>
            </a:r>
            <a:br>
              <a:rPr lang="en-US" b="1" dirty="0">
                <a:solidFill>
                  <a:srgbClr val="FF0000"/>
                </a:solidFill>
              </a:rPr>
            </a:br>
            <a:r>
              <a:rPr lang="en-US" b="1" dirty="0">
                <a:solidFill>
                  <a:srgbClr val="FF0000"/>
                </a:solidFill>
              </a:rPr>
              <a:t>Rule</a:t>
            </a:r>
          </a:p>
          <a:p>
            <a:r>
              <a:rPr lang="en-US" b="1" dirty="0">
                <a:solidFill>
                  <a:srgbClr val="FF0000"/>
                </a:solidFill>
              </a:rPr>
              <a:t>Checker</a:t>
            </a:r>
          </a:p>
        </p:txBody>
      </p:sp>
      <p:sp>
        <p:nvSpPr>
          <p:cNvPr id="18" name="TextBox 17">
            <a:extLst>
              <a:ext uri="{FF2B5EF4-FFF2-40B4-BE49-F238E27FC236}">
                <a16:creationId xmlns:a16="http://schemas.microsoft.com/office/drawing/2014/main" id="{3517EE05-BB1C-386B-0F20-7D932B611281}"/>
              </a:ext>
            </a:extLst>
          </p:cNvPr>
          <p:cNvSpPr txBox="1"/>
          <p:nvPr/>
        </p:nvSpPr>
        <p:spPr>
          <a:xfrm>
            <a:off x="4083622" y="3770762"/>
            <a:ext cx="1504276" cy="923330"/>
          </a:xfrm>
          <a:prstGeom prst="rect">
            <a:avLst/>
          </a:prstGeom>
          <a:noFill/>
        </p:spPr>
        <p:txBody>
          <a:bodyPr wrap="square" rtlCol="0">
            <a:spAutoFit/>
          </a:bodyPr>
          <a:lstStyle/>
          <a:p>
            <a:r>
              <a:rPr lang="en-US" b="1" dirty="0">
                <a:solidFill>
                  <a:srgbClr val="FF0000"/>
                </a:solidFill>
              </a:rPr>
              <a:t>Update</a:t>
            </a:r>
            <a:br>
              <a:rPr lang="en-US" b="1" dirty="0">
                <a:solidFill>
                  <a:srgbClr val="FF0000"/>
                </a:solidFill>
              </a:rPr>
            </a:br>
            <a:r>
              <a:rPr lang="en-US" b="1" dirty="0">
                <a:solidFill>
                  <a:srgbClr val="FF0000"/>
                </a:solidFill>
              </a:rPr>
              <a:t>PCB from</a:t>
            </a:r>
            <a:br>
              <a:rPr lang="en-US" b="1" dirty="0">
                <a:solidFill>
                  <a:srgbClr val="FF0000"/>
                </a:solidFill>
              </a:rPr>
            </a:br>
            <a:r>
              <a:rPr lang="en-US" b="1" dirty="0">
                <a:solidFill>
                  <a:srgbClr val="FF0000"/>
                </a:solidFill>
              </a:rPr>
              <a:t>Schematic</a:t>
            </a:r>
          </a:p>
        </p:txBody>
      </p:sp>
      <p:sp>
        <p:nvSpPr>
          <p:cNvPr id="19" name="TextBox 18">
            <a:extLst>
              <a:ext uri="{FF2B5EF4-FFF2-40B4-BE49-F238E27FC236}">
                <a16:creationId xmlns:a16="http://schemas.microsoft.com/office/drawing/2014/main" id="{B4764D11-679E-BC0D-7170-3117D9A5DCA3}"/>
              </a:ext>
            </a:extLst>
          </p:cNvPr>
          <p:cNvSpPr txBox="1"/>
          <p:nvPr/>
        </p:nvSpPr>
        <p:spPr>
          <a:xfrm>
            <a:off x="3432083" y="2493082"/>
            <a:ext cx="1027352" cy="646331"/>
          </a:xfrm>
          <a:prstGeom prst="rect">
            <a:avLst/>
          </a:prstGeom>
          <a:noFill/>
        </p:spPr>
        <p:txBody>
          <a:bodyPr wrap="square" rtlCol="0">
            <a:spAutoFit/>
          </a:bodyPr>
          <a:lstStyle/>
          <a:p>
            <a:r>
              <a:rPr lang="en-US" b="1" dirty="0">
                <a:solidFill>
                  <a:srgbClr val="FF0000"/>
                </a:solidFill>
              </a:rPr>
              <a:t>3D</a:t>
            </a:r>
          </a:p>
          <a:p>
            <a:r>
              <a:rPr lang="en-US" b="1" dirty="0">
                <a:solidFill>
                  <a:srgbClr val="FF0000"/>
                </a:solidFill>
              </a:rPr>
              <a:t>Viewer</a:t>
            </a:r>
          </a:p>
        </p:txBody>
      </p:sp>
      <p:sp>
        <p:nvSpPr>
          <p:cNvPr id="20" name="TextBox 19">
            <a:extLst>
              <a:ext uri="{FF2B5EF4-FFF2-40B4-BE49-F238E27FC236}">
                <a16:creationId xmlns:a16="http://schemas.microsoft.com/office/drawing/2014/main" id="{A929240A-F0B7-68EF-F030-ABE8529B901D}"/>
              </a:ext>
            </a:extLst>
          </p:cNvPr>
          <p:cNvSpPr txBox="1"/>
          <p:nvPr/>
        </p:nvSpPr>
        <p:spPr>
          <a:xfrm>
            <a:off x="2679945" y="3751958"/>
            <a:ext cx="1504276" cy="646331"/>
          </a:xfrm>
          <a:prstGeom prst="rect">
            <a:avLst/>
          </a:prstGeom>
          <a:noFill/>
        </p:spPr>
        <p:txBody>
          <a:bodyPr wrap="square" rtlCol="0">
            <a:spAutoFit/>
          </a:bodyPr>
          <a:lstStyle/>
          <a:p>
            <a:r>
              <a:rPr lang="en-US" b="1" dirty="0">
                <a:solidFill>
                  <a:srgbClr val="FF0000"/>
                </a:solidFill>
              </a:rPr>
              <a:t>Footprint</a:t>
            </a:r>
          </a:p>
          <a:p>
            <a:r>
              <a:rPr lang="en-US" b="1" dirty="0">
                <a:solidFill>
                  <a:srgbClr val="FF0000"/>
                </a:solidFill>
              </a:rPr>
              <a:t>Library</a:t>
            </a:r>
          </a:p>
        </p:txBody>
      </p:sp>
      <p:sp>
        <p:nvSpPr>
          <p:cNvPr id="21" name="TextBox 20">
            <a:extLst>
              <a:ext uri="{FF2B5EF4-FFF2-40B4-BE49-F238E27FC236}">
                <a16:creationId xmlns:a16="http://schemas.microsoft.com/office/drawing/2014/main" id="{B3A598CB-BB78-EFD0-6585-220E7609FC94}"/>
              </a:ext>
            </a:extLst>
          </p:cNvPr>
          <p:cNvSpPr txBox="1"/>
          <p:nvPr/>
        </p:nvSpPr>
        <p:spPr>
          <a:xfrm>
            <a:off x="1927807" y="2520421"/>
            <a:ext cx="1504276" cy="646331"/>
          </a:xfrm>
          <a:prstGeom prst="rect">
            <a:avLst/>
          </a:prstGeom>
          <a:noFill/>
        </p:spPr>
        <p:txBody>
          <a:bodyPr wrap="square" rtlCol="0">
            <a:spAutoFit/>
          </a:bodyPr>
          <a:lstStyle/>
          <a:p>
            <a:r>
              <a:rPr lang="en-US" b="1" dirty="0">
                <a:solidFill>
                  <a:srgbClr val="FF0000"/>
                </a:solidFill>
              </a:rPr>
              <a:t>Footprint</a:t>
            </a:r>
          </a:p>
          <a:p>
            <a:r>
              <a:rPr lang="en-US" b="1" dirty="0">
                <a:solidFill>
                  <a:srgbClr val="FF0000"/>
                </a:solidFill>
              </a:rPr>
              <a:t>Editor</a:t>
            </a:r>
          </a:p>
        </p:txBody>
      </p:sp>
      <p:sp>
        <p:nvSpPr>
          <p:cNvPr id="23" name="TextBox 22">
            <a:extLst>
              <a:ext uri="{FF2B5EF4-FFF2-40B4-BE49-F238E27FC236}">
                <a16:creationId xmlns:a16="http://schemas.microsoft.com/office/drawing/2014/main" id="{5890F2D1-449D-6996-14F2-3D58C11C1C42}"/>
              </a:ext>
            </a:extLst>
          </p:cNvPr>
          <p:cNvSpPr txBox="1"/>
          <p:nvPr/>
        </p:nvSpPr>
        <p:spPr>
          <a:xfrm>
            <a:off x="5454858" y="6001528"/>
            <a:ext cx="2545775" cy="461665"/>
          </a:xfrm>
          <a:prstGeom prst="rect">
            <a:avLst/>
          </a:prstGeom>
          <a:noFill/>
        </p:spPr>
        <p:txBody>
          <a:bodyPr wrap="square" rtlCol="0">
            <a:spAutoFit/>
          </a:bodyPr>
          <a:lstStyle/>
          <a:p>
            <a:r>
              <a:rPr lang="en-US" sz="2400" b="1" dirty="0"/>
              <a:t>The next step</a:t>
            </a:r>
          </a:p>
        </p:txBody>
      </p:sp>
      <p:cxnSp>
        <p:nvCxnSpPr>
          <p:cNvPr id="25" name="Connector: Elbow 24">
            <a:extLst>
              <a:ext uri="{FF2B5EF4-FFF2-40B4-BE49-F238E27FC236}">
                <a16:creationId xmlns:a16="http://schemas.microsoft.com/office/drawing/2014/main" id="{74C98AD9-0F44-42D1-C256-63147FFF8D1B}"/>
              </a:ext>
            </a:extLst>
          </p:cNvPr>
          <p:cNvCxnSpPr>
            <a:cxnSpLocks/>
          </p:cNvCxnSpPr>
          <p:nvPr/>
        </p:nvCxnSpPr>
        <p:spPr>
          <a:xfrm rot="5400000" flipH="1">
            <a:off x="4160287" y="4937790"/>
            <a:ext cx="1616476" cy="972665"/>
          </a:xfrm>
          <a:prstGeom prst="bentConnector3">
            <a:avLst>
              <a:gd name="adj1" fmla="val -1093"/>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53262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687609-578A-1A1F-E812-7BCCCCBF6645}"/>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5ADD99FD-2973-1C9A-3032-A4C54E7BDE5B}"/>
              </a:ext>
            </a:extLst>
          </p:cNvPr>
          <p:cNvSpPr>
            <a:spLocks noGrp="1"/>
          </p:cNvSpPr>
          <p:nvPr>
            <p:ph type="ftr" sz="quarter" idx="11"/>
          </p:nvPr>
        </p:nvSpPr>
        <p:spPr/>
        <p:txBody>
          <a:bodyPr/>
          <a:lstStyle/>
          <a:p>
            <a:r>
              <a:rPr lang="en-US"/>
              <a:t>02/22/2025 - Doug Paradis</a:t>
            </a:r>
            <a:endParaRPr lang="en-US" dirty="0"/>
          </a:p>
        </p:txBody>
      </p:sp>
      <p:sp>
        <p:nvSpPr>
          <p:cNvPr id="5" name="Slide Number Placeholder 4">
            <a:extLst>
              <a:ext uri="{FF2B5EF4-FFF2-40B4-BE49-F238E27FC236}">
                <a16:creationId xmlns:a16="http://schemas.microsoft.com/office/drawing/2014/main" id="{BCFC9BC7-BFF6-8960-27ED-93798E4E2151}"/>
              </a:ext>
            </a:extLst>
          </p:cNvPr>
          <p:cNvSpPr>
            <a:spLocks noGrp="1"/>
          </p:cNvSpPr>
          <p:nvPr>
            <p:ph type="sldNum" sz="quarter" idx="12"/>
          </p:nvPr>
        </p:nvSpPr>
        <p:spPr/>
        <p:txBody>
          <a:bodyPr/>
          <a:lstStyle/>
          <a:p>
            <a:fld id="{401CF334-2D5C-4859-84A6-CA7E6E43FAEB}" type="slidenum">
              <a:rPr lang="en-US" smtClean="0"/>
              <a:t>52</a:t>
            </a:fld>
            <a:endParaRPr lang="en-US" dirty="0"/>
          </a:p>
        </p:txBody>
      </p:sp>
      <p:sp>
        <p:nvSpPr>
          <p:cNvPr id="2" name="Title 1">
            <a:extLst>
              <a:ext uri="{FF2B5EF4-FFF2-40B4-BE49-F238E27FC236}">
                <a16:creationId xmlns:a16="http://schemas.microsoft.com/office/drawing/2014/main" id="{77215CB4-A193-23D1-F01F-76871625FDF2}"/>
              </a:ext>
            </a:extLst>
          </p:cNvPr>
          <p:cNvSpPr>
            <a:spLocks noGrp="1"/>
          </p:cNvSpPr>
          <p:nvPr>
            <p:ph type="title"/>
          </p:nvPr>
        </p:nvSpPr>
        <p:spPr>
          <a:xfrm>
            <a:off x="381000" y="318835"/>
            <a:ext cx="10972800" cy="1066800"/>
          </a:xfrm>
        </p:spPr>
        <p:txBody>
          <a:bodyPr>
            <a:normAutofit/>
          </a:bodyPr>
          <a:lstStyle/>
          <a:p>
            <a:r>
              <a:rPr lang="en-US" b="1" dirty="0"/>
              <a:t>Reflection on What We Have Done</a:t>
            </a:r>
          </a:p>
        </p:txBody>
      </p:sp>
      <p:sp>
        <p:nvSpPr>
          <p:cNvPr id="3" name="Content Placeholder 2">
            <a:extLst>
              <a:ext uri="{FF2B5EF4-FFF2-40B4-BE49-F238E27FC236}">
                <a16:creationId xmlns:a16="http://schemas.microsoft.com/office/drawing/2014/main" id="{885C2DFD-8E57-846B-4AD2-C241FB7D918B}"/>
              </a:ext>
            </a:extLst>
          </p:cNvPr>
          <p:cNvSpPr>
            <a:spLocks noGrp="1"/>
          </p:cNvSpPr>
          <p:nvPr>
            <p:ph idx="1"/>
          </p:nvPr>
        </p:nvSpPr>
        <p:spPr>
          <a:xfrm>
            <a:off x="972766" y="1268361"/>
            <a:ext cx="9788270" cy="5270803"/>
          </a:xfrm>
        </p:spPr>
        <p:txBody>
          <a:bodyPr>
            <a:normAutofit lnSpcReduction="10000"/>
          </a:bodyPr>
          <a:lstStyle/>
          <a:p>
            <a:r>
              <a:rPr lang="en-US" dirty="0">
                <a:solidFill>
                  <a:schemeClr val="tx1"/>
                </a:solidFill>
              </a:rPr>
              <a:t>Completed the schematic, by making the design, adding/making the symbols, and completed the wiring. </a:t>
            </a:r>
          </a:p>
          <a:p>
            <a:r>
              <a:rPr lang="en-US" dirty="0">
                <a:solidFill>
                  <a:schemeClr val="tx1"/>
                </a:solidFill>
              </a:rPr>
              <a:t>Assigned net classes to and passed ERC.</a:t>
            </a:r>
          </a:p>
          <a:p>
            <a:r>
              <a:rPr lang="en-US" dirty="0">
                <a:solidFill>
                  <a:schemeClr val="tx1"/>
                </a:solidFill>
              </a:rPr>
              <a:t>Assigned footprints to all the schematic’s parts.</a:t>
            </a:r>
          </a:p>
          <a:p>
            <a:endParaRPr lang="en-US" dirty="0">
              <a:solidFill>
                <a:schemeClr val="tx1"/>
              </a:solidFill>
            </a:endParaRPr>
          </a:p>
          <a:p>
            <a:r>
              <a:rPr lang="en-US" dirty="0">
                <a:solidFill>
                  <a:schemeClr val="tx1"/>
                </a:solidFill>
              </a:rPr>
              <a:t>Placing the footprints and the </a:t>
            </a:r>
            <a:r>
              <a:rPr lang="en-US" dirty="0" err="1">
                <a:solidFill>
                  <a:schemeClr val="tx1"/>
                </a:solidFill>
              </a:rPr>
              <a:t>ratsnest</a:t>
            </a:r>
            <a:r>
              <a:rPr lang="en-US" dirty="0">
                <a:solidFill>
                  <a:schemeClr val="tx1"/>
                </a:solidFill>
              </a:rPr>
              <a:t> on the PCB and arranging</a:t>
            </a:r>
            <a:br>
              <a:rPr lang="en-US" dirty="0">
                <a:solidFill>
                  <a:schemeClr val="tx1"/>
                </a:solidFill>
              </a:rPr>
            </a:br>
            <a:r>
              <a:rPr lang="en-US" dirty="0">
                <a:solidFill>
                  <a:schemeClr val="tx1"/>
                </a:solidFill>
              </a:rPr>
              <a:t>the footprints in a logical order.</a:t>
            </a:r>
          </a:p>
          <a:p>
            <a:r>
              <a:rPr lang="en-US" dirty="0">
                <a:solidFill>
                  <a:schemeClr val="tx1"/>
                </a:solidFill>
              </a:rPr>
              <a:t>Route the wiring. We will use an auto-router.</a:t>
            </a:r>
          </a:p>
          <a:p>
            <a:r>
              <a:rPr lang="en-US" dirty="0">
                <a:solidFill>
                  <a:schemeClr val="tx1"/>
                </a:solidFill>
              </a:rPr>
              <a:t>Print a copy of the final PCB and hand place the parts on it to make sure  that everything looks good. </a:t>
            </a:r>
          </a:p>
          <a:p>
            <a:r>
              <a:rPr lang="en-US" dirty="0">
                <a:solidFill>
                  <a:schemeClr val="tx1"/>
                </a:solidFill>
              </a:rPr>
              <a:t>Send the finished PCB design to a PCB manufacturer.</a:t>
            </a:r>
          </a:p>
          <a:p>
            <a:endParaRPr lang="en-US" dirty="0">
              <a:solidFill>
                <a:schemeClr val="tx1"/>
              </a:solidFill>
            </a:endParaRPr>
          </a:p>
          <a:p>
            <a:endParaRPr lang="en-US" dirty="0"/>
          </a:p>
        </p:txBody>
      </p:sp>
      <p:sp>
        <p:nvSpPr>
          <p:cNvPr id="9" name="TextBox 8">
            <a:extLst>
              <a:ext uri="{FF2B5EF4-FFF2-40B4-BE49-F238E27FC236}">
                <a16:creationId xmlns:a16="http://schemas.microsoft.com/office/drawing/2014/main" id="{2635A925-4981-2CD0-35C0-86BF5542AD3B}"/>
              </a:ext>
            </a:extLst>
          </p:cNvPr>
          <p:cNvSpPr txBox="1"/>
          <p:nvPr/>
        </p:nvSpPr>
        <p:spPr>
          <a:xfrm>
            <a:off x="380002" y="3059668"/>
            <a:ext cx="3490452" cy="369332"/>
          </a:xfrm>
          <a:prstGeom prst="rect">
            <a:avLst/>
          </a:prstGeom>
          <a:noFill/>
        </p:spPr>
        <p:txBody>
          <a:bodyPr wrap="square" rtlCol="0">
            <a:spAutoFit/>
          </a:bodyPr>
          <a:lstStyle/>
          <a:p>
            <a:r>
              <a:rPr lang="en-US" b="1" dirty="0">
                <a:solidFill>
                  <a:srgbClr val="FF0000"/>
                </a:solidFill>
              </a:rPr>
              <a:t>REMAINING:</a:t>
            </a:r>
          </a:p>
        </p:txBody>
      </p:sp>
    </p:spTree>
    <p:extLst>
      <p:ext uri="{BB962C8B-B14F-4D97-AF65-F5344CB8AC3E}">
        <p14:creationId xmlns:p14="http://schemas.microsoft.com/office/powerpoint/2010/main" val="2936478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57FEC5-67CF-CF7E-DA03-3FDC297EFCD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35C7D20-D53D-85A3-DB65-3A435B2E261A}"/>
              </a:ext>
            </a:extLst>
          </p:cNvPr>
          <p:cNvSpPr>
            <a:spLocks noGrp="1"/>
          </p:cNvSpPr>
          <p:nvPr>
            <p:ph type="title"/>
          </p:nvPr>
        </p:nvSpPr>
        <p:spPr>
          <a:xfrm>
            <a:off x="101600" y="266700"/>
            <a:ext cx="10972800" cy="1066800"/>
          </a:xfrm>
        </p:spPr>
        <p:txBody>
          <a:bodyPr anchor="ctr">
            <a:normAutofit/>
          </a:bodyPr>
          <a:lstStyle/>
          <a:p>
            <a:r>
              <a:rPr lang="en-US" b="1" dirty="0"/>
              <a:t>Updating the PCB from the Schematic</a:t>
            </a:r>
          </a:p>
        </p:txBody>
      </p:sp>
      <p:sp>
        <p:nvSpPr>
          <p:cNvPr id="6" name="Content Placeholder 2">
            <a:extLst>
              <a:ext uri="{FF2B5EF4-FFF2-40B4-BE49-F238E27FC236}">
                <a16:creationId xmlns:a16="http://schemas.microsoft.com/office/drawing/2014/main" id="{C4B17286-3DA3-90F9-C152-9123D8832C47}"/>
              </a:ext>
            </a:extLst>
          </p:cNvPr>
          <p:cNvSpPr>
            <a:spLocks noGrp="1"/>
          </p:cNvSpPr>
          <p:nvPr>
            <p:ph sz="half" idx="1"/>
          </p:nvPr>
        </p:nvSpPr>
        <p:spPr>
          <a:xfrm>
            <a:off x="222038" y="1258062"/>
            <a:ext cx="5083444" cy="5150358"/>
          </a:xfrm>
        </p:spPr>
        <p:txBody>
          <a:bodyPr>
            <a:normAutofit/>
          </a:bodyPr>
          <a:lstStyle/>
          <a:p>
            <a:pPr marL="109728" indent="0">
              <a:buNone/>
            </a:pPr>
            <a:r>
              <a:rPr lang="en-US" b="1" dirty="0"/>
              <a:t>This places all the part on the PC Editor and connects them with the “</a:t>
            </a:r>
            <a:r>
              <a:rPr lang="en-US" b="1" dirty="0" err="1"/>
              <a:t>ratsnest</a:t>
            </a:r>
            <a:r>
              <a:rPr lang="en-US" b="1" dirty="0"/>
              <a:t>” which represents the wiring.</a:t>
            </a:r>
          </a:p>
          <a:p>
            <a:endParaRPr lang="en-US" sz="1200" dirty="0"/>
          </a:p>
          <a:p>
            <a:pPr marL="109728" indent="0">
              <a:buNone/>
            </a:pPr>
            <a:r>
              <a:rPr lang="en-US" b="1" dirty="0"/>
              <a:t>Next step is to rearrange the footprints:</a:t>
            </a:r>
          </a:p>
          <a:p>
            <a:r>
              <a:rPr lang="en-US" b="1" dirty="0"/>
              <a:t>There should be a drop sensor in each corner.</a:t>
            </a:r>
          </a:p>
          <a:p>
            <a:r>
              <a:rPr lang="en-US" b="1" dirty="0"/>
              <a:t>The antenna of the ESP32 needs to hang over the edge of the board.</a:t>
            </a:r>
          </a:p>
          <a:p>
            <a:r>
              <a:rPr lang="en-US" b="1" dirty="0"/>
              <a:t>The distance sensors should be near the front of the board.</a:t>
            </a:r>
          </a:p>
          <a:p>
            <a:r>
              <a:rPr lang="en-US" b="1" dirty="0"/>
              <a:t>The motor driver should be on the edge to connect to the terminal blocks. Same with the battery terminal block and voltage regulators.</a:t>
            </a:r>
          </a:p>
        </p:txBody>
      </p:sp>
      <p:pic>
        <p:nvPicPr>
          <p:cNvPr id="8" name="Picture 7" descr="A blueprint of a computer&#10;&#10;AI-generated content may be incorrect.">
            <a:extLst>
              <a:ext uri="{FF2B5EF4-FFF2-40B4-BE49-F238E27FC236}">
                <a16:creationId xmlns:a16="http://schemas.microsoft.com/office/drawing/2014/main" id="{8FA69AA0-D2AE-4296-6BBD-054A479D03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25920" y="1332072"/>
            <a:ext cx="6481944" cy="4618385"/>
          </a:xfrm>
          <a:prstGeom prst="rect">
            <a:avLst/>
          </a:prstGeom>
          <a:noFill/>
        </p:spPr>
      </p:pic>
      <p:sp>
        <p:nvSpPr>
          <p:cNvPr id="4" name="Footer Placeholder 3">
            <a:extLst>
              <a:ext uri="{FF2B5EF4-FFF2-40B4-BE49-F238E27FC236}">
                <a16:creationId xmlns:a16="http://schemas.microsoft.com/office/drawing/2014/main" id="{8F87D15C-E742-E99B-7BD0-AF703265B6FB}"/>
              </a:ext>
            </a:extLst>
          </p:cNvPr>
          <p:cNvSpPr>
            <a:spLocks noGrp="1"/>
          </p:cNvSpPr>
          <p:nvPr>
            <p:ph type="ftr" sz="quarter" idx="11"/>
          </p:nvPr>
        </p:nvSpPr>
        <p:spPr>
          <a:xfrm>
            <a:off x="0" y="6591300"/>
            <a:ext cx="3793958" cy="266700"/>
          </a:xfrm>
        </p:spPr>
        <p:txBody>
          <a:bodyPr>
            <a:normAutofit/>
          </a:bodyPr>
          <a:lstStyle/>
          <a:p>
            <a:pPr>
              <a:spcAft>
                <a:spcPts val="600"/>
              </a:spcAft>
            </a:pPr>
            <a:r>
              <a:rPr lang="en-US"/>
              <a:t>02/22/2025 - Doug Paradis</a:t>
            </a:r>
          </a:p>
        </p:txBody>
      </p:sp>
      <p:sp>
        <p:nvSpPr>
          <p:cNvPr id="5" name="Slide Number Placeholder 4">
            <a:extLst>
              <a:ext uri="{FF2B5EF4-FFF2-40B4-BE49-F238E27FC236}">
                <a16:creationId xmlns:a16="http://schemas.microsoft.com/office/drawing/2014/main" id="{C12DE24D-002C-94DA-8EDE-9D56F70C4A25}"/>
              </a:ext>
            </a:extLst>
          </p:cNvPr>
          <p:cNvSpPr>
            <a:spLocks noGrp="1"/>
          </p:cNvSpPr>
          <p:nvPr>
            <p:ph type="sldNum" sz="quarter" idx="12"/>
          </p:nvPr>
        </p:nvSpPr>
        <p:spPr>
          <a:xfrm>
            <a:off x="11074400" y="6408420"/>
            <a:ext cx="1016000" cy="365760"/>
          </a:xfrm>
        </p:spPr>
        <p:txBody>
          <a:bodyPr anchor="b">
            <a:normAutofit/>
          </a:bodyPr>
          <a:lstStyle/>
          <a:p>
            <a:pPr>
              <a:spcAft>
                <a:spcPts val="600"/>
              </a:spcAft>
            </a:pPr>
            <a:fld id="{401CF334-2D5C-4859-84A6-CA7E6E43FAEB}" type="slidenum">
              <a:rPr lang="en-US" smtClean="0"/>
              <a:pPr>
                <a:spcAft>
                  <a:spcPts val="600"/>
                </a:spcAft>
              </a:pPr>
              <a:t>53</a:t>
            </a:fld>
            <a:endParaRPr lang="en-US"/>
          </a:p>
        </p:txBody>
      </p:sp>
    </p:spTree>
    <p:extLst>
      <p:ext uri="{BB962C8B-B14F-4D97-AF65-F5344CB8AC3E}">
        <p14:creationId xmlns:p14="http://schemas.microsoft.com/office/powerpoint/2010/main" val="258935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D648F4-C1B5-D2C0-AADD-A7C1B8792C04}"/>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09AD4909-76C1-3EED-6D14-59CEA83BA001}"/>
              </a:ext>
            </a:extLst>
          </p:cNvPr>
          <p:cNvSpPr>
            <a:spLocks noGrp="1"/>
          </p:cNvSpPr>
          <p:nvPr>
            <p:ph type="ftr" sz="quarter" idx="11"/>
          </p:nvPr>
        </p:nvSpPr>
        <p:spPr/>
        <p:txBody>
          <a:bodyPr/>
          <a:lstStyle/>
          <a:p>
            <a:r>
              <a:rPr lang="en-US"/>
              <a:t>02/22/2025 - Doug Paradis</a:t>
            </a:r>
            <a:endParaRPr lang="en-US" dirty="0"/>
          </a:p>
        </p:txBody>
      </p:sp>
      <p:sp>
        <p:nvSpPr>
          <p:cNvPr id="5" name="Slide Number Placeholder 4">
            <a:extLst>
              <a:ext uri="{FF2B5EF4-FFF2-40B4-BE49-F238E27FC236}">
                <a16:creationId xmlns:a16="http://schemas.microsoft.com/office/drawing/2014/main" id="{F07BB343-B2DD-A339-B837-DBB742975B08}"/>
              </a:ext>
            </a:extLst>
          </p:cNvPr>
          <p:cNvSpPr>
            <a:spLocks noGrp="1"/>
          </p:cNvSpPr>
          <p:nvPr>
            <p:ph type="sldNum" sz="quarter" idx="12"/>
          </p:nvPr>
        </p:nvSpPr>
        <p:spPr/>
        <p:txBody>
          <a:bodyPr/>
          <a:lstStyle/>
          <a:p>
            <a:fld id="{401CF334-2D5C-4859-84A6-CA7E6E43FAEB}" type="slidenum">
              <a:rPr lang="en-US" smtClean="0"/>
              <a:t>54</a:t>
            </a:fld>
            <a:endParaRPr lang="en-US" dirty="0"/>
          </a:p>
        </p:txBody>
      </p:sp>
      <p:sp>
        <p:nvSpPr>
          <p:cNvPr id="6" name="Title 1">
            <a:extLst>
              <a:ext uri="{FF2B5EF4-FFF2-40B4-BE49-F238E27FC236}">
                <a16:creationId xmlns:a16="http://schemas.microsoft.com/office/drawing/2014/main" id="{1EB57D99-A277-76DC-C80D-DC1DA0F2E95D}"/>
              </a:ext>
            </a:extLst>
          </p:cNvPr>
          <p:cNvSpPr>
            <a:spLocks noGrp="1"/>
          </p:cNvSpPr>
          <p:nvPr>
            <p:ph type="title"/>
          </p:nvPr>
        </p:nvSpPr>
        <p:spPr>
          <a:xfrm>
            <a:off x="381000" y="318835"/>
            <a:ext cx="10972800" cy="1066800"/>
          </a:xfrm>
        </p:spPr>
        <p:txBody>
          <a:bodyPr>
            <a:normAutofit/>
          </a:bodyPr>
          <a:lstStyle/>
          <a:p>
            <a:r>
              <a:rPr lang="en-US" b="1" dirty="0"/>
              <a:t>First Shot</a:t>
            </a:r>
          </a:p>
        </p:txBody>
      </p:sp>
      <p:pic>
        <p:nvPicPr>
          <p:cNvPr id="15" name="Picture 14" descr="A blueprint of a computer chip&#10;&#10;AI-generated content may be incorrect.">
            <a:extLst>
              <a:ext uri="{FF2B5EF4-FFF2-40B4-BE49-F238E27FC236}">
                <a16:creationId xmlns:a16="http://schemas.microsoft.com/office/drawing/2014/main" id="{D386975B-4989-B9BF-EBF4-D8FEA9A41F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76537" y="1392175"/>
            <a:ext cx="7506509" cy="5146990"/>
          </a:xfrm>
          <a:prstGeom prst="rect">
            <a:avLst/>
          </a:prstGeom>
        </p:spPr>
      </p:pic>
    </p:spTree>
    <p:extLst>
      <p:ext uri="{BB962C8B-B14F-4D97-AF65-F5344CB8AC3E}">
        <p14:creationId xmlns:p14="http://schemas.microsoft.com/office/powerpoint/2010/main" val="3175985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E616F0-6942-D9FA-4962-670DAAC243F4}"/>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A1A138A2-F628-9549-F362-C8DB053FE0FA}"/>
              </a:ext>
            </a:extLst>
          </p:cNvPr>
          <p:cNvSpPr>
            <a:spLocks noGrp="1"/>
          </p:cNvSpPr>
          <p:nvPr>
            <p:ph type="ftr" sz="quarter" idx="11"/>
          </p:nvPr>
        </p:nvSpPr>
        <p:spPr/>
        <p:txBody>
          <a:bodyPr/>
          <a:lstStyle/>
          <a:p>
            <a:r>
              <a:rPr lang="en-US"/>
              <a:t>02/22/2025 - Doug Paradis</a:t>
            </a:r>
            <a:endParaRPr lang="en-US" dirty="0"/>
          </a:p>
        </p:txBody>
      </p:sp>
      <p:sp>
        <p:nvSpPr>
          <p:cNvPr id="5" name="Slide Number Placeholder 4">
            <a:extLst>
              <a:ext uri="{FF2B5EF4-FFF2-40B4-BE49-F238E27FC236}">
                <a16:creationId xmlns:a16="http://schemas.microsoft.com/office/drawing/2014/main" id="{869FF52C-7AF7-6A05-7693-0AA1D3BF53AC}"/>
              </a:ext>
            </a:extLst>
          </p:cNvPr>
          <p:cNvSpPr>
            <a:spLocks noGrp="1"/>
          </p:cNvSpPr>
          <p:nvPr>
            <p:ph type="sldNum" sz="quarter" idx="12"/>
          </p:nvPr>
        </p:nvSpPr>
        <p:spPr/>
        <p:txBody>
          <a:bodyPr/>
          <a:lstStyle/>
          <a:p>
            <a:fld id="{401CF334-2D5C-4859-84A6-CA7E6E43FAEB}" type="slidenum">
              <a:rPr lang="en-US" smtClean="0"/>
              <a:t>55</a:t>
            </a:fld>
            <a:endParaRPr lang="en-US" dirty="0"/>
          </a:p>
        </p:txBody>
      </p:sp>
      <p:sp>
        <p:nvSpPr>
          <p:cNvPr id="6" name="Title 1">
            <a:extLst>
              <a:ext uri="{FF2B5EF4-FFF2-40B4-BE49-F238E27FC236}">
                <a16:creationId xmlns:a16="http://schemas.microsoft.com/office/drawing/2014/main" id="{BEF2B251-477B-337F-D914-C3C64722B27B}"/>
              </a:ext>
            </a:extLst>
          </p:cNvPr>
          <p:cNvSpPr>
            <a:spLocks noGrp="1"/>
          </p:cNvSpPr>
          <p:nvPr>
            <p:ph type="title"/>
          </p:nvPr>
        </p:nvSpPr>
        <p:spPr>
          <a:xfrm>
            <a:off x="381000" y="318835"/>
            <a:ext cx="10972800" cy="1066800"/>
          </a:xfrm>
        </p:spPr>
        <p:txBody>
          <a:bodyPr>
            <a:normAutofit/>
          </a:bodyPr>
          <a:lstStyle/>
          <a:p>
            <a:r>
              <a:rPr lang="en-US" b="1" dirty="0"/>
              <a:t>Auto Routing</a:t>
            </a:r>
          </a:p>
        </p:txBody>
      </p:sp>
      <p:sp>
        <p:nvSpPr>
          <p:cNvPr id="8" name="Content Placeholder 2">
            <a:extLst>
              <a:ext uri="{FF2B5EF4-FFF2-40B4-BE49-F238E27FC236}">
                <a16:creationId xmlns:a16="http://schemas.microsoft.com/office/drawing/2014/main" id="{9D7DBC65-C8AB-2EA3-5BCF-8D9B0439D6F1}"/>
              </a:ext>
            </a:extLst>
          </p:cNvPr>
          <p:cNvSpPr>
            <a:spLocks noGrp="1"/>
          </p:cNvSpPr>
          <p:nvPr>
            <p:ph sz="half" idx="1"/>
          </p:nvPr>
        </p:nvSpPr>
        <p:spPr>
          <a:xfrm>
            <a:off x="305438" y="2615474"/>
            <a:ext cx="4058654" cy="3641802"/>
          </a:xfrm>
        </p:spPr>
        <p:txBody>
          <a:bodyPr>
            <a:normAutofit fontScale="85000" lnSpcReduction="20000"/>
          </a:bodyPr>
          <a:lstStyle/>
          <a:p>
            <a:pPr marL="109728" indent="0">
              <a:buNone/>
            </a:pPr>
            <a:r>
              <a:rPr lang="en-US" b="1" dirty="0" err="1"/>
              <a:t>Freerouting</a:t>
            </a:r>
            <a:r>
              <a:rPr lang="en-US" b="1" dirty="0"/>
              <a:t> is a very nice and fast auto-router.</a:t>
            </a:r>
          </a:p>
          <a:p>
            <a:pPr marL="109728" indent="0">
              <a:buNone/>
            </a:pPr>
            <a:endParaRPr lang="en-US" b="1" dirty="0"/>
          </a:p>
          <a:p>
            <a:pPr marL="109728" indent="0">
              <a:buNone/>
            </a:pPr>
            <a:r>
              <a:rPr lang="en-US" b="1" dirty="0"/>
              <a:t>I prefer to unclick the “restrict pin exit directions”</a:t>
            </a:r>
          </a:p>
          <a:p>
            <a:pPr marL="109728" indent="0">
              <a:buNone/>
            </a:pPr>
            <a:r>
              <a:rPr lang="en-US" b="1" dirty="0"/>
              <a:t>In the Routing Settings.</a:t>
            </a:r>
          </a:p>
          <a:p>
            <a:pPr marL="109728" indent="0">
              <a:buNone/>
            </a:pPr>
            <a:endParaRPr lang="en-US" b="1" dirty="0"/>
          </a:p>
          <a:p>
            <a:pPr marL="109728" indent="0">
              <a:buNone/>
            </a:pPr>
            <a:r>
              <a:rPr lang="en-US" b="1" dirty="0"/>
              <a:t>You need to add a board</a:t>
            </a:r>
          </a:p>
          <a:p>
            <a:pPr marL="109728" indent="0">
              <a:buNone/>
            </a:pPr>
            <a:r>
              <a:rPr lang="en-US" b="1" dirty="0"/>
              <a:t>Border before running </a:t>
            </a:r>
          </a:p>
          <a:p>
            <a:pPr marL="109728" indent="0">
              <a:buNone/>
            </a:pPr>
            <a:r>
              <a:rPr lang="en-US" b="1" dirty="0" err="1"/>
              <a:t>Freerouting</a:t>
            </a:r>
            <a:r>
              <a:rPr lang="en-US" b="1" dirty="0"/>
              <a:t>.</a:t>
            </a:r>
          </a:p>
          <a:p>
            <a:pPr marL="109728" indent="0">
              <a:buNone/>
            </a:pPr>
            <a:endParaRPr lang="en-US" b="1" dirty="0"/>
          </a:p>
        </p:txBody>
      </p:sp>
      <p:pic>
        <p:nvPicPr>
          <p:cNvPr id="9" name="Picture 8" descr="A group of icons with check marks&#10;&#10;AI-generated content may be incorrect.">
            <a:extLst>
              <a:ext uri="{FF2B5EF4-FFF2-40B4-BE49-F238E27FC236}">
                <a16:creationId xmlns:a16="http://schemas.microsoft.com/office/drawing/2014/main" id="{C6B8A183-2393-96F0-EED5-156B7384DDFF}"/>
              </a:ext>
            </a:extLst>
          </p:cNvPr>
          <p:cNvPicPr>
            <a:picLocks noChangeAspect="1"/>
          </p:cNvPicPr>
          <p:nvPr/>
        </p:nvPicPr>
        <p:blipFill>
          <a:blip r:embed="rId2">
            <a:extLst>
              <a:ext uri="{28A0092B-C50C-407E-A947-70E740481C1C}">
                <a14:useLocalDpi xmlns:a14="http://schemas.microsoft.com/office/drawing/2010/main" val="0"/>
              </a:ext>
            </a:extLst>
          </a:blip>
          <a:srcRect l="76201" t="5238" r="13184" b="16919"/>
          <a:stretch/>
        </p:blipFill>
        <p:spPr>
          <a:xfrm>
            <a:off x="2527485" y="1385635"/>
            <a:ext cx="739210" cy="1003852"/>
          </a:xfrm>
          <a:prstGeom prst="rect">
            <a:avLst/>
          </a:prstGeom>
        </p:spPr>
      </p:pic>
      <p:cxnSp>
        <p:nvCxnSpPr>
          <p:cNvPr id="10" name="Straight Arrow Connector 9">
            <a:extLst>
              <a:ext uri="{FF2B5EF4-FFF2-40B4-BE49-F238E27FC236}">
                <a16:creationId xmlns:a16="http://schemas.microsoft.com/office/drawing/2014/main" id="{93F02D05-FB07-1145-8F57-E72AB48CA14E}"/>
              </a:ext>
            </a:extLst>
          </p:cNvPr>
          <p:cNvCxnSpPr>
            <a:cxnSpLocks/>
          </p:cNvCxnSpPr>
          <p:nvPr/>
        </p:nvCxnSpPr>
        <p:spPr>
          <a:xfrm rot="5400000" flipV="1">
            <a:off x="2200466" y="1619494"/>
            <a:ext cx="0" cy="566123"/>
          </a:xfrm>
          <a:prstGeom prst="straightConnector1">
            <a:avLst/>
          </a:prstGeom>
          <a:ln w="635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68DF24C3-26B5-9CB1-6902-4B0B3E2E90C6}"/>
              </a:ext>
            </a:extLst>
          </p:cNvPr>
          <p:cNvSpPr txBox="1"/>
          <p:nvPr/>
        </p:nvSpPr>
        <p:spPr>
          <a:xfrm>
            <a:off x="602864" y="1702895"/>
            <a:ext cx="1479222" cy="369332"/>
          </a:xfrm>
          <a:prstGeom prst="rect">
            <a:avLst/>
          </a:prstGeom>
          <a:noFill/>
        </p:spPr>
        <p:txBody>
          <a:bodyPr wrap="square" rtlCol="0">
            <a:spAutoFit/>
          </a:bodyPr>
          <a:lstStyle/>
          <a:p>
            <a:r>
              <a:rPr lang="en-US" b="1" dirty="0" err="1">
                <a:solidFill>
                  <a:srgbClr val="FF0000"/>
                </a:solidFill>
              </a:rPr>
              <a:t>Freerouting</a:t>
            </a:r>
            <a:endParaRPr lang="en-US" b="1" dirty="0">
              <a:solidFill>
                <a:srgbClr val="FF0000"/>
              </a:solidFill>
            </a:endParaRPr>
          </a:p>
        </p:txBody>
      </p:sp>
      <p:pic>
        <p:nvPicPr>
          <p:cNvPr id="15" name="Picture 14" descr="A computer screen shot of a computer&#10;&#10;AI-generated content may be incorrect.">
            <a:extLst>
              <a:ext uri="{FF2B5EF4-FFF2-40B4-BE49-F238E27FC236}">
                <a16:creationId xmlns:a16="http://schemas.microsoft.com/office/drawing/2014/main" id="{9308E0B5-641C-FB9B-3E57-EBB9B1BA56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0013" y="842558"/>
            <a:ext cx="6992740" cy="5663939"/>
          </a:xfrm>
          <a:prstGeom prst="rect">
            <a:avLst/>
          </a:prstGeom>
        </p:spPr>
      </p:pic>
    </p:spTree>
    <p:extLst>
      <p:ext uri="{BB962C8B-B14F-4D97-AF65-F5344CB8AC3E}">
        <p14:creationId xmlns:p14="http://schemas.microsoft.com/office/powerpoint/2010/main" val="3237783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436E2A-E10F-B8A4-8F4E-F943F1D16DB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958EE6-F803-4278-DC56-607DA8C0045E}"/>
              </a:ext>
            </a:extLst>
          </p:cNvPr>
          <p:cNvSpPr>
            <a:spLocks noGrp="1"/>
          </p:cNvSpPr>
          <p:nvPr>
            <p:ph type="title"/>
          </p:nvPr>
        </p:nvSpPr>
        <p:spPr>
          <a:xfrm>
            <a:off x="381000" y="318835"/>
            <a:ext cx="10972800" cy="1066800"/>
          </a:xfrm>
        </p:spPr>
        <p:txBody>
          <a:bodyPr>
            <a:normAutofit/>
          </a:bodyPr>
          <a:lstStyle/>
          <a:p>
            <a:r>
              <a:rPr lang="en-US" b="1" dirty="0"/>
              <a:t>Board boundaries</a:t>
            </a:r>
          </a:p>
        </p:txBody>
      </p:sp>
      <p:sp>
        <p:nvSpPr>
          <p:cNvPr id="4" name="Footer Placeholder 3">
            <a:extLst>
              <a:ext uri="{FF2B5EF4-FFF2-40B4-BE49-F238E27FC236}">
                <a16:creationId xmlns:a16="http://schemas.microsoft.com/office/drawing/2014/main" id="{72447C1E-1735-C321-B858-F2056694A59C}"/>
              </a:ext>
            </a:extLst>
          </p:cNvPr>
          <p:cNvSpPr>
            <a:spLocks noGrp="1"/>
          </p:cNvSpPr>
          <p:nvPr>
            <p:ph type="ftr" sz="quarter" idx="11"/>
          </p:nvPr>
        </p:nvSpPr>
        <p:spPr/>
        <p:txBody>
          <a:bodyPr/>
          <a:lstStyle/>
          <a:p>
            <a:r>
              <a:rPr lang="en-US"/>
              <a:t>02/22/2025 - Doug Paradis</a:t>
            </a:r>
            <a:endParaRPr lang="en-US" dirty="0"/>
          </a:p>
        </p:txBody>
      </p:sp>
      <p:sp>
        <p:nvSpPr>
          <p:cNvPr id="5" name="Slide Number Placeholder 4">
            <a:extLst>
              <a:ext uri="{FF2B5EF4-FFF2-40B4-BE49-F238E27FC236}">
                <a16:creationId xmlns:a16="http://schemas.microsoft.com/office/drawing/2014/main" id="{F29F0EC6-02F6-5690-6F5A-9E1BC78A1A74}"/>
              </a:ext>
            </a:extLst>
          </p:cNvPr>
          <p:cNvSpPr>
            <a:spLocks noGrp="1"/>
          </p:cNvSpPr>
          <p:nvPr>
            <p:ph type="sldNum" sz="quarter" idx="12"/>
          </p:nvPr>
        </p:nvSpPr>
        <p:spPr/>
        <p:txBody>
          <a:bodyPr/>
          <a:lstStyle/>
          <a:p>
            <a:fld id="{401CF334-2D5C-4859-84A6-CA7E6E43FAEB}" type="slidenum">
              <a:rPr lang="en-US" smtClean="0"/>
              <a:t>56</a:t>
            </a:fld>
            <a:endParaRPr lang="en-US" dirty="0"/>
          </a:p>
        </p:txBody>
      </p:sp>
      <p:sp>
        <p:nvSpPr>
          <p:cNvPr id="8" name="TextBox 7">
            <a:extLst>
              <a:ext uri="{FF2B5EF4-FFF2-40B4-BE49-F238E27FC236}">
                <a16:creationId xmlns:a16="http://schemas.microsoft.com/office/drawing/2014/main" id="{44AE8857-1E8C-3098-D827-E9064437C26A}"/>
              </a:ext>
            </a:extLst>
          </p:cNvPr>
          <p:cNvSpPr txBox="1"/>
          <p:nvPr/>
        </p:nvSpPr>
        <p:spPr>
          <a:xfrm>
            <a:off x="1264352" y="1498009"/>
            <a:ext cx="9206096" cy="4893647"/>
          </a:xfrm>
          <a:prstGeom prst="rect">
            <a:avLst/>
          </a:prstGeom>
          <a:noFill/>
        </p:spPr>
        <p:txBody>
          <a:bodyPr wrap="square" rtlCol="0">
            <a:spAutoFit/>
          </a:bodyPr>
          <a:lstStyle/>
          <a:p>
            <a:pPr marL="285750" indent="-285750">
              <a:buFont typeface="Arial" panose="020B0604020202020204" pitchFamily="34" charset="0"/>
              <a:buChar char="•"/>
            </a:pPr>
            <a:r>
              <a:rPr lang="en-US" sz="2400" b="0" i="0" dirty="0">
                <a:solidFill>
                  <a:srgbClr val="222222"/>
                </a:solidFill>
                <a:effectLst/>
                <a:latin typeface="Arial" panose="020B0604020202020204" pitchFamily="34" charset="0"/>
              </a:rPr>
              <a:t>KiCad is not very good in detailed graphics, and when board outlines become really complex, they should be drawn in an external program and imported into KiCad.</a:t>
            </a:r>
          </a:p>
          <a:p>
            <a:pPr marL="285750" indent="-285750">
              <a:buFont typeface="Arial" panose="020B0604020202020204" pitchFamily="34" charset="0"/>
              <a:buChar char="•"/>
            </a:pPr>
            <a:endParaRPr lang="en-US" sz="2400" dirty="0">
              <a:solidFill>
                <a:srgbClr val="222222"/>
              </a:solidFill>
              <a:latin typeface="Arial" panose="020B0604020202020204" pitchFamily="34" charset="0"/>
            </a:endParaRPr>
          </a:p>
          <a:p>
            <a:pPr marL="285750" indent="-285750">
              <a:buFont typeface="Arial" panose="020B0604020202020204" pitchFamily="34" charset="0"/>
              <a:buChar char="•"/>
            </a:pPr>
            <a:r>
              <a:rPr lang="en-US" sz="2400" b="1" dirty="0">
                <a:solidFill>
                  <a:srgbClr val="222222"/>
                </a:solidFill>
                <a:latin typeface="Arial" panose="020B0604020202020204" pitchFamily="34" charset="0"/>
              </a:rPr>
              <a:t>I prefer to use Inkscape to draw my board boundaries. Some resources:</a:t>
            </a:r>
          </a:p>
          <a:p>
            <a:pPr marL="285750" indent="-285750">
              <a:buFont typeface="Arial" panose="020B0604020202020204" pitchFamily="34" charset="0"/>
              <a:buChar char="•"/>
            </a:pPr>
            <a:endParaRPr lang="en-US" sz="2400" b="1" dirty="0">
              <a:solidFill>
                <a:srgbClr val="222222"/>
              </a:solidFill>
              <a:latin typeface="Arial" panose="020B0604020202020204" pitchFamily="34" charset="0"/>
            </a:endParaRPr>
          </a:p>
          <a:p>
            <a:r>
              <a:rPr lang="en-US" sz="2400" b="1" dirty="0">
                <a:solidFill>
                  <a:srgbClr val="222222"/>
                </a:solidFill>
                <a:latin typeface="Arial" panose="020B0604020202020204" pitchFamily="34" charset="0"/>
              </a:rPr>
              <a:t>    KiCad - Creating a PCB to exact dimensions,</a:t>
            </a:r>
          </a:p>
          <a:p>
            <a:r>
              <a:rPr lang="en-US" sz="2400" b="1" dirty="0">
                <a:solidFill>
                  <a:srgbClr val="222222"/>
                </a:solidFill>
                <a:latin typeface="Arial" panose="020B0604020202020204" pitchFamily="34" charset="0"/>
              </a:rPr>
              <a:t>    </a:t>
            </a:r>
            <a:r>
              <a:rPr lang="en-US" sz="2400" b="1" dirty="0">
                <a:solidFill>
                  <a:srgbClr val="222222"/>
                </a:solidFill>
                <a:latin typeface="Arial" panose="020B0604020202020204" pitchFamily="34" charset="0"/>
                <a:hlinkClick r:id="rId3"/>
              </a:rPr>
              <a:t>https://www.youtube.com/watch?v=wzvZ9Ssn0eo</a:t>
            </a:r>
            <a:endParaRPr lang="en-US" sz="2400" b="1" dirty="0">
              <a:solidFill>
                <a:srgbClr val="222222"/>
              </a:solidFill>
              <a:latin typeface="Arial" panose="020B0604020202020204" pitchFamily="34" charset="0"/>
            </a:endParaRPr>
          </a:p>
          <a:p>
            <a:endParaRPr lang="en-US" sz="2400" b="1" dirty="0">
              <a:solidFill>
                <a:srgbClr val="222222"/>
              </a:solidFill>
              <a:latin typeface="Arial" panose="020B0604020202020204" pitchFamily="34" charset="0"/>
            </a:endParaRPr>
          </a:p>
          <a:p>
            <a:r>
              <a:rPr lang="en-US" sz="2400" b="1" dirty="0">
                <a:solidFill>
                  <a:srgbClr val="222222"/>
                </a:solidFill>
                <a:latin typeface="Arial" panose="020B0604020202020204" pitchFamily="34" charset="0"/>
              </a:rPr>
              <a:t>    </a:t>
            </a:r>
            <a:r>
              <a:rPr lang="en-US" sz="2400" b="1" dirty="0" err="1">
                <a:solidFill>
                  <a:srgbClr val="222222"/>
                </a:solidFill>
                <a:latin typeface="Arial" panose="020B0604020202020204" pitchFamily="34" charset="0"/>
              </a:rPr>
              <a:t>KiCAD</a:t>
            </a:r>
            <a:r>
              <a:rPr lang="en-US" sz="2400" b="1" dirty="0">
                <a:solidFill>
                  <a:srgbClr val="222222"/>
                </a:solidFill>
                <a:latin typeface="Arial" panose="020B0604020202020204" pitchFamily="34" charset="0"/>
              </a:rPr>
              <a:t> - Complex Edge Cuts in </a:t>
            </a:r>
            <a:r>
              <a:rPr lang="en-US" sz="2400" b="1" dirty="0" err="1">
                <a:solidFill>
                  <a:srgbClr val="222222"/>
                </a:solidFill>
                <a:latin typeface="Arial" panose="020B0604020202020204" pitchFamily="34" charset="0"/>
              </a:rPr>
              <a:t>KiCAD</a:t>
            </a:r>
            <a:r>
              <a:rPr lang="en-US" sz="2400" b="1" dirty="0">
                <a:solidFill>
                  <a:srgbClr val="222222"/>
                </a:solidFill>
                <a:latin typeface="Arial" panose="020B0604020202020204" pitchFamily="34" charset="0"/>
              </a:rPr>
              <a:t> 5.x with Inkscape</a:t>
            </a:r>
          </a:p>
          <a:p>
            <a:r>
              <a:rPr lang="en-US" sz="2400" b="1" dirty="0">
                <a:solidFill>
                  <a:srgbClr val="222222"/>
                </a:solidFill>
                <a:latin typeface="Arial" panose="020B0604020202020204" pitchFamily="34" charset="0"/>
              </a:rPr>
              <a:t>    </a:t>
            </a:r>
            <a:r>
              <a:rPr lang="en-US" sz="2400" b="1" dirty="0">
                <a:solidFill>
                  <a:srgbClr val="222222"/>
                </a:solidFill>
                <a:latin typeface="Arial" panose="020B0604020202020204" pitchFamily="34" charset="0"/>
                <a:hlinkClick r:id="rId4"/>
              </a:rPr>
              <a:t>https://www.youtube.com/watch?v=rhqlP8CRct0</a:t>
            </a:r>
            <a:endParaRPr lang="en-US" sz="2400" b="1" dirty="0">
              <a:solidFill>
                <a:srgbClr val="222222"/>
              </a:solidFill>
              <a:latin typeface="Arial" panose="020B0604020202020204" pitchFamily="34" charset="0"/>
            </a:endParaRPr>
          </a:p>
          <a:p>
            <a:endParaRPr lang="en-US" sz="2400" b="1" dirty="0">
              <a:solidFill>
                <a:srgbClr val="222222"/>
              </a:solidFill>
              <a:latin typeface="Arial" panose="020B0604020202020204" pitchFamily="34" charset="0"/>
            </a:endParaRPr>
          </a:p>
        </p:txBody>
      </p:sp>
    </p:spTree>
    <p:extLst>
      <p:ext uri="{BB962C8B-B14F-4D97-AF65-F5344CB8AC3E}">
        <p14:creationId xmlns:p14="http://schemas.microsoft.com/office/powerpoint/2010/main" val="948356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FC5273-14FC-DC27-9CC4-6D91D0889E5C}"/>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A563E75F-A4F1-84A7-F4A4-C62AFB1345C7}"/>
              </a:ext>
            </a:extLst>
          </p:cNvPr>
          <p:cNvSpPr>
            <a:spLocks noGrp="1"/>
          </p:cNvSpPr>
          <p:nvPr>
            <p:ph type="ftr" sz="quarter" idx="11"/>
          </p:nvPr>
        </p:nvSpPr>
        <p:spPr/>
        <p:txBody>
          <a:bodyPr/>
          <a:lstStyle/>
          <a:p>
            <a:r>
              <a:rPr lang="en-US"/>
              <a:t>02/22/2025 - Doug Paradis</a:t>
            </a:r>
            <a:endParaRPr lang="en-US" dirty="0"/>
          </a:p>
        </p:txBody>
      </p:sp>
      <p:sp>
        <p:nvSpPr>
          <p:cNvPr id="5" name="Slide Number Placeholder 4">
            <a:extLst>
              <a:ext uri="{FF2B5EF4-FFF2-40B4-BE49-F238E27FC236}">
                <a16:creationId xmlns:a16="http://schemas.microsoft.com/office/drawing/2014/main" id="{5BFC959E-FC6F-7436-597B-319B6A64F797}"/>
              </a:ext>
            </a:extLst>
          </p:cNvPr>
          <p:cNvSpPr>
            <a:spLocks noGrp="1"/>
          </p:cNvSpPr>
          <p:nvPr>
            <p:ph type="sldNum" sz="quarter" idx="12"/>
          </p:nvPr>
        </p:nvSpPr>
        <p:spPr/>
        <p:txBody>
          <a:bodyPr/>
          <a:lstStyle/>
          <a:p>
            <a:fld id="{401CF334-2D5C-4859-84A6-CA7E6E43FAEB}" type="slidenum">
              <a:rPr lang="en-US" smtClean="0"/>
              <a:t>57</a:t>
            </a:fld>
            <a:endParaRPr lang="en-US" dirty="0"/>
          </a:p>
        </p:txBody>
      </p:sp>
      <p:pic>
        <p:nvPicPr>
          <p:cNvPr id="12" name="Picture 11" descr="A screenshot of a computer&#10;&#10;AI-generated content may be incorrect.">
            <a:extLst>
              <a:ext uri="{FF2B5EF4-FFF2-40B4-BE49-F238E27FC236}">
                <a16:creationId xmlns:a16="http://schemas.microsoft.com/office/drawing/2014/main" id="{C896A1AF-E116-01AB-7716-A957763DB14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29151" y="1642799"/>
            <a:ext cx="6833242" cy="4197563"/>
          </a:xfrm>
          <a:prstGeom prst="rect">
            <a:avLst/>
          </a:prstGeom>
        </p:spPr>
      </p:pic>
      <p:sp>
        <p:nvSpPr>
          <p:cNvPr id="2" name="Title 1">
            <a:extLst>
              <a:ext uri="{FF2B5EF4-FFF2-40B4-BE49-F238E27FC236}">
                <a16:creationId xmlns:a16="http://schemas.microsoft.com/office/drawing/2014/main" id="{A34D2CC7-98BF-BF72-FBC7-6BDB792DC3C3}"/>
              </a:ext>
            </a:extLst>
          </p:cNvPr>
          <p:cNvSpPr>
            <a:spLocks noGrp="1"/>
          </p:cNvSpPr>
          <p:nvPr>
            <p:ph type="title"/>
          </p:nvPr>
        </p:nvSpPr>
        <p:spPr>
          <a:xfrm>
            <a:off x="381000" y="318835"/>
            <a:ext cx="10972800" cy="1066800"/>
          </a:xfrm>
        </p:spPr>
        <p:txBody>
          <a:bodyPr>
            <a:normAutofit/>
          </a:bodyPr>
          <a:lstStyle/>
          <a:p>
            <a:r>
              <a:rPr lang="en-US" b="1" dirty="0"/>
              <a:t>Fill Zones</a:t>
            </a:r>
          </a:p>
        </p:txBody>
      </p:sp>
      <p:sp>
        <p:nvSpPr>
          <p:cNvPr id="6" name="Content Placeholder 2">
            <a:extLst>
              <a:ext uri="{FF2B5EF4-FFF2-40B4-BE49-F238E27FC236}">
                <a16:creationId xmlns:a16="http://schemas.microsoft.com/office/drawing/2014/main" id="{AD5A7D28-95B9-E09A-E4C1-2219EF663A53}"/>
              </a:ext>
            </a:extLst>
          </p:cNvPr>
          <p:cNvSpPr>
            <a:spLocks noGrp="1"/>
          </p:cNvSpPr>
          <p:nvPr>
            <p:ph sz="half" idx="1"/>
          </p:nvPr>
        </p:nvSpPr>
        <p:spPr>
          <a:xfrm>
            <a:off x="261193" y="1774816"/>
            <a:ext cx="4058654" cy="3641802"/>
          </a:xfrm>
        </p:spPr>
        <p:txBody>
          <a:bodyPr>
            <a:normAutofit/>
          </a:bodyPr>
          <a:lstStyle/>
          <a:p>
            <a:pPr marL="109728" indent="0">
              <a:buNone/>
            </a:pPr>
            <a:r>
              <a:rPr lang="en-US" b="1" dirty="0"/>
              <a:t>Using File&gt;Board Setup in the PCB Editor, select “Copper to edge clearance” under Design Rules &gt;Constraints.</a:t>
            </a:r>
          </a:p>
          <a:p>
            <a:pPr marL="109728" indent="0">
              <a:buNone/>
            </a:pPr>
            <a:endParaRPr lang="en-US" b="1" dirty="0"/>
          </a:p>
          <a:p>
            <a:pPr marL="109728" indent="0">
              <a:buNone/>
            </a:pPr>
            <a:r>
              <a:rPr lang="en-US" b="1" dirty="0">
                <a:solidFill>
                  <a:srgbClr val="FF0000"/>
                </a:solidFill>
              </a:rPr>
              <a:t>Change value to 1.0mm.</a:t>
            </a:r>
          </a:p>
          <a:p>
            <a:pPr marL="109728" indent="0">
              <a:buNone/>
            </a:pPr>
            <a:endParaRPr lang="en-US" b="1" dirty="0"/>
          </a:p>
        </p:txBody>
      </p:sp>
      <p:sp>
        <p:nvSpPr>
          <p:cNvPr id="7" name="Oval 6">
            <a:extLst>
              <a:ext uri="{FF2B5EF4-FFF2-40B4-BE49-F238E27FC236}">
                <a16:creationId xmlns:a16="http://schemas.microsoft.com/office/drawing/2014/main" id="{4509CDB2-E012-F6E2-0BCA-F7C0149CA45B}"/>
              </a:ext>
            </a:extLst>
          </p:cNvPr>
          <p:cNvSpPr/>
          <p:nvPr/>
        </p:nvSpPr>
        <p:spPr>
          <a:xfrm>
            <a:off x="7256207" y="3372248"/>
            <a:ext cx="1474838" cy="369332"/>
          </a:xfrm>
          <a:prstGeom prst="ellipse">
            <a:avLst/>
          </a:prstGeom>
          <a:noFill/>
          <a:ln w="317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p:txBody>
      </p:sp>
    </p:spTree>
    <p:extLst>
      <p:ext uri="{BB962C8B-B14F-4D97-AF65-F5344CB8AC3E}">
        <p14:creationId xmlns:p14="http://schemas.microsoft.com/office/powerpoint/2010/main" val="127709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690844-DBD0-9660-F40D-69480425B15C}"/>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30317858-4ECB-4E24-6A3A-357A49288534}"/>
              </a:ext>
            </a:extLst>
          </p:cNvPr>
          <p:cNvSpPr>
            <a:spLocks noGrp="1"/>
          </p:cNvSpPr>
          <p:nvPr>
            <p:ph type="ftr" sz="quarter" idx="11"/>
          </p:nvPr>
        </p:nvSpPr>
        <p:spPr/>
        <p:txBody>
          <a:bodyPr/>
          <a:lstStyle/>
          <a:p>
            <a:r>
              <a:rPr lang="en-US"/>
              <a:t>02/22/2025 - Doug Paradis</a:t>
            </a:r>
            <a:endParaRPr lang="en-US" dirty="0"/>
          </a:p>
        </p:txBody>
      </p:sp>
      <p:sp>
        <p:nvSpPr>
          <p:cNvPr id="5" name="Slide Number Placeholder 4">
            <a:extLst>
              <a:ext uri="{FF2B5EF4-FFF2-40B4-BE49-F238E27FC236}">
                <a16:creationId xmlns:a16="http://schemas.microsoft.com/office/drawing/2014/main" id="{9B261545-70B0-3D31-1CB1-151D75787166}"/>
              </a:ext>
            </a:extLst>
          </p:cNvPr>
          <p:cNvSpPr>
            <a:spLocks noGrp="1"/>
          </p:cNvSpPr>
          <p:nvPr>
            <p:ph type="sldNum" sz="quarter" idx="12"/>
          </p:nvPr>
        </p:nvSpPr>
        <p:spPr/>
        <p:txBody>
          <a:bodyPr/>
          <a:lstStyle/>
          <a:p>
            <a:fld id="{401CF334-2D5C-4859-84A6-CA7E6E43FAEB}" type="slidenum">
              <a:rPr lang="en-US" smtClean="0"/>
              <a:t>58</a:t>
            </a:fld>
            <a:endParaRPr lang="en-US" dirty="0"/>
          </a:p>
        </p:txBody>
      </p:sp>
      <p:sp>
        <p:nvSpPr>
          <p:cNvPr id="2" name="Title 1">
            <a:extLst>
              <a:ext uri="{FF2B5EF4-FFF2-40B4-BE49-F238E27FC236}">
                <a16:creationId xmlns:a16="http://schemas.microsoft.com/office/drawing/2014/main" id="{84AD2B49-31F5-F98D-FD39-E146C977A9AF}"/>
              </a:ext>
            </a:extLst>
          </p:cNvPr>
          <p:cNvSpPr>
            <a:spLocks noGrp="1"/>
          </p:cNvSpPr>
          <p:nvPr>
            <p:ph type="title"/>
          </p:nvPr>
        </p:nvSpPr>
        <p:spPr>
          <a:xfrm>
            <a:off x="381000" y="318835"/>
            <a:ext cx="10972800" cy="1066800"/>
          </a:xfrm>
        </p:spPr>
        <p:txBody>
          <a:bodyPr>
            <a:normAutofit/>
          </a:bodyPr>
          <a:lstStyle/>
          <a:p>
            <a:r>
              <a:rPr lang="en-US" b="1" dirty="0"/>
              <a:t>Fill Zones</a:t>
            </a:r>
          </a:p>
        </p:txBody>
      </p:sp>
      <p:pic>
        <p:nvPicPr>
          <p:cNvPr id="6" name="Picture 5" descr="A close up of a logo&#10;&#10;AI-generated content may be incorrect.">
            <a:extLst>
              <a:ext uri="{FF2B5EF4-FFF2-40B4-BE49-F238E27FC236}">
                <a16:creationId xmlns:a16="http://schemas.microsoft.com/office/drawing/2014/main" id="{8D70FBCE-B285-5170-B02A-9CDB0D4BE02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5138" y="1789009"/>
            <a:ext cx="485775" cy="1038225"/>
          </a:xfrm>
          <a:prstGeom prst="rect">
            <a:avLst/>
          </a:prstGeom>
        </p:spPr>
      </p:pic>
      <p:sp>
        <p:nvSpPr>
          <p:cNvPr id="9" name="Oval 8">
            <a:extLst>
              <a:ext uri="{FF2B5EF4-FFF2-40B4-BE49-F238E27FC236}">
                <a16:creationId xmlns:a16="http://schemas.microsoft.com/office/drawing/2014/main" id="{D0672F84-B64A-00D3-22D4-77170210F3AD}"/>
              </a:ext>
            </a:extLst>
          </p:cNvPr>
          <p:cNvSpPr/>
          <p:nvPr/>
        </p:nvSpPr>
        <p:spPr>
          <a:xfrm>
            <a:off x="813155" y="2123455"/>
            <a:ext cx="949739" cy="369332"/>
          </a:xfrm>
          <a:prstGeom prst="ellipse">
            <a:avLst/>
          </a:prstGeom>
          <a:noFill/>
          <a:ln w="317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p:txBody>
      </p:sp>
      <p:sp>
        <p:nvSpPr>
          <p:cNvPr id="10" name="TextBox 9">
            <a:extLst>
              <a:ext uri="{FF2B5EF4-FFF2-40B4-BE49-F238E27FC236}">
                <a16:creationId xmlns:a16="http://schemas.microsoft.com/office/drawing/2014/main" id="{73A88E4F-5CEA-839D-2662-31E069C79535}"/>
              </a:ext>
            </a:extLst>
          </p:cNvPr>
          <p:cNvSpPr txBox="1"/>
          <p:nvPr/>
        </p:nvSpPr>
        <p:spPr>
          <a:xfrm>
            <a:off x="902404" y="1108213"/>
            <a:ext cx="1257018" cy="646331"/>
          </a:xfrm>
          <a:prstGeom prst="rect">
            <a:avLst/>
          </a:prstGeom>
          <a:noFill/>
        </p:spPr>
        <p:txBody>
          <a:bodyPr wrap="square" rtlCol="0">
            <a:spAutoFit/>
          </a:bodyPr>
          <a:lstStyle/>
          <a:p>
            <a:r>
              <a:rPr lang="en-US" b="1" dirty="0">
                <a:solidFill>
                  <a:srgbClr val="FF0000"/>
                </a:solidFill>
              </a:rPr>
              <a:t>Fill Zone </a:t>
            </a:r>
          </a:p>
          <a:p>
            <a:r>
              <a:rPr lang="en-US" b="1" dirty="0">
                <a:solidFill>
                  <a:srgbClr val="FF0000"/>
                </a:solidFill>
              </a:rPr>
              <a:t>Tool</a:t>
            </a:r>
          </a:p>
        </p:txBody>
      </p:sp>
      <p:sp>
        <p:nvSpPr>
          <p:cNvPr id="13" name="Content Placeholder 2">
            <a:extLst>
              <a:ext uri="{FF2B5EF4-FFF2-40B4-BE49-F238E27FC236}">
                <a16:creationId xmlns:a16="http://schemas.microsoft.com/office/drawing/2014/main" id="{588D8A22-0D54-4DD8-3A50-9F1AEB75FEF3}"/>
              </a:ext>
            </a:extLst>
          </p:cNvPr>
          <p:cNvSpPr>
            <a:spLocks noGrp="1"/>
          </p:cNvSpPr>
          <p:nvPr>
            <p:ph sz="half" idx="1"/>
          </p:nvPr>
        </p:nvSpPr>
        <p:spPr>
          <a:xfrm>
            <a:off x="381000" y="3245181"/>
            <a:ext cx="4058654" cy="2994908"/>
          </a:xfrm>
        </p:spPr>
        <p:txBody>
          <a:bodyPr>
            <a:normAutofit/>
          </a:bodyPr>
          <a:lstStyle/>
          <a:p>
            <a:pPr marL="109728" indent="0">
              <a:buNone/>
            </a:pPr>
            <a:r>
              <a:rPr lang="en-US" b="1" dirty="0">
                <a:solidFill>
                  <a:schemeClr val="tx1"/>
                </a:solidFill>
              </a:rPr>
              <a:t>Draw zone around the entire board.</a:t>
            </a:r>
          </a:p>
          <a:p>
            <a:pPr marL="109728" indent="0">
              <a:buNone/>
            </a:pPr>
            <a:endParaRPr lang="en-US" b="1" dirty="0"/>
          </a:p>
        </p:txBody>
      </p:sp>
      <p:pic>
        <p:nvPicPr>
          <p:cNvPr id="15" name="Picture 14" descr="A blue circuit board with many small components&#10;&#10;AI-generated content may be incorrect.">
            <a:extLst>
              <a:ext uri="{FF2B5EF4-FFF2-40B4-BE49-F238E27FC236}">
                <a16:creationId xmlns:a16="http://schemas.microsoft.com/office/drawing/2014/main" id="{E4B11680-9F69-EE5A-7258-3A5250087A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0907" y="1108213"/>
            <a:ext cx="5657850" cy="4524375"/>
          </a:xfrm>
          <a:prstGeom prst="rect">
            <a:avLst/>
          </a:prstGeom>
        </p:spPr>
      </p:pic>
    </p:spTree>
    <p:extLst>
      <p:ext uri="{BB962C8B-B14F-4D97-AF65-F5344CB8AC3E}">
        <p14:creationId xmlns:p14="http://schemas.microsoft.com/office/powerpoint/2010/main" val="21985185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3C6EE1-E45C-2F2B-8308-E32CB00DF97E}"/>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4B213E55-AA05-797C-1507-8174E4D57681}"/>
              </a:ext>
            </a:extLst>
          </p:cNvPr>
          <p:cNvSpPr>
            <a:spLocks noGrp="1"/>
          </p:cNvSpPr>
          <p:nvPr>
            <p:ph type="ftr" sz="quarter" idx="11"/>
          </p:nvPr>
        </p:nvSpPr>
        <p:spPr/>
        <p:txBody>
          <a:bodyPr/>
          <a:lstStyle/>
          <a:p>
            <a:r>
              <a:rPr lang="en-US"/>
              <a:t>02/22/2025 - Doug Paradis</a:t>
            </a:r>
            <a:endParaRPr lang="en-US" dirty="0"/>
          </a:p>
        </p:txBody>
      </p:sp>
      <p:sp>
        <p:nvSpPr>
          <p:cNvPr id="5" name="Slide Number Placeholder 4">
            <a:extLst>
              <a:ext uri="{FF2B5EF4-FFF2-40B4-BE49-F238E27FC236}">
                <a16:creationId xmlns:a16="http://schemas.microsoft.com/office/drawing/2014/main" id="{44D30659-EB77-0BCF-D025-1EE0D97FC412}"/>
              </a:ext>
            </a:extLst>
          </p:cNvPr>
          <p:cNvSpPr>
            <a:spLocks noGrp="1"/>
          </p:cNvSpPr>
          <p:nvPr>
            <p:ph type="sldNum" sz="quarter" idx="12"/>
          </p:nvPr>
        </p:nvSpPr>
        <p:spPr/>
        <p:txBody>
          <a:bodyPr/>
          <a:lstStyle/>
          <a:p>
            <a:fld id="{401CF334-2D5C-4859-84A6-CA7E6E43FAEB}" type="slidenum">
              <a:rPr lang="en-US" smtClean="0"/>
              <a:t>59</a:t>
            </a:fld>
            <a:endParaRPr lang="en-US" dirty="0"/>
          </a:p>
        </p:txBody>
      </p:sp>
      <p:sp>
        <p:nvSpPr>
          <p:cNvPr id="2" name="Title 1">
            <a:extLst>
              <a:ext uri="{FF2B5EF4-FFF2-40B4-BE49-F238E27FC236}">
                <a16:creationId xmlns:a16="http://schemas.microsoft.com/office/drawing/2014/main" id="{1408AC81-1BE0-0947-CCEA-82C21DE77726}"/>
              </a:ext>
            </a:extLst>
          </p:cNvPr>
          <p:cNvSpPr>
            <a:spLocks noGrp="1"/>
          </p:cNvSpPr>
          <p:nvPr>
            <p:ph type="title"/>
          </p:nvPr>
        </p:nvSpPr>
        <p:spPr>
          <a:xfrm>
            <a:off x="381000" y="318835"/>
            <a:ext cx="10972800" cy="1066800"/>
          </a:xfrm>
        </p:spPr>
        <p:txBody>
          <a:bodyPr>
            <a:normAutofit/>
          </a:bodyPr>
          <a:lstStyle/>
          <a:p>
            <a:r>
              <a:rPr lang="en-US" b="1" dirty="0"/>
              <a:t>Fill Zones</a:t>
            </a:r>
          </a:p>
        </p:txBody>
      </p:sp>
      <p:pic>
        <p:nvPicPr>
          <p:cNvPr id="6" name="Picture 5" descr="A screenshot of a computer&#10;&#10;AI-generated content may be incorrect.">
            <a:extLst>
              <a:ext uri="{FF2B5EF4-FFF2-40B4-BE49-F238E27FC236}">
                <a16:creationId xmlns:a16="http://schemas.microsoft.com/office/drawing/2014/main" id="{4E211DC4-9C9F-B03C-8BA3-C7A59AF255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67789" y="1135547"/>
            <a:ext cx="6586011" cy="5104542"/>
          </a:xfrm>
          <a:prstGeom prst="rect">
            <a:avLst/>
          </a:prstGeom>
        </p:spPr>
      </p:pic>
      <p:sp>
        <p:nvSpPr>
          <p:cNvPr id="7" name="Oval 6">
            <a:extLst>
              <a:ext uri="{FF2B5EF4-FFF2-40B4-BE49-F238E27FC236}">
                <a16:creationId xmlns:a16="http://schemas.microsoft.com/office/drawing/2014/main" id="{E76C9578-BFAB-D0DB-7A4C-254C0BE9E565}"/>
              </a:ext>
            </a:extLst>
          </p:cNvPr>
          <p:cNvSpPr/>
          <p:nvPr/>
        </p:nvSpPr>
        <p:spPr>
          <a:xfrm>
            <a:off x="4767789" y="1453833"/>
            <a:ext cx="1021517" cy="505625"/>
          </a:xfrm>
          <a:prstGeom prst="ellipse">
            <a:avLst/>
          </a:prstGeom>
          <a:noFill/>
          <a:ln w="317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p:txBody>
      </p:sp>
      <p:sp>
        <p:nvSpPr>
          <p:cNvPr id="8" name="Content Placeholder 2">
            <a:extLst>
              <a:ext uri="{FF2B5EF4-FFF2-40B4-BE49-F238E27FC236}">
                <a16:creationId xmlns:a16="http://schemas.microsoft.com/office/drawing/2014/main" id="{7578769A-15D6-7D2F-D679-FA7B91542A35}"/>
              </a:ext>
            </a:extLst>
          </p:cNvPr>
          <p:cNvSpPr>
            <a:spLocks noGrp="1"/>
          </p:cNvSpPr>
          <p:nvPr>
            <p:ph sz="half" idx="1"/>
          </p:nvPr>
        </p:nvSpPr>
        <p:spPr>
          <a:xfrm>
            <a:off x="381000" y="2034292"/>
            <a:ext cx="4058654" cy="2994908"/>
          </a:xfrm>
        </p:spPr>
        <p:txBody>
          <a:bodyPr>
            <a:normAutofit/>
          </a:bodyPr>
          <a:lstStyle/>
          <a:p>
            <a:pPr marL="624078" indent="-514350">
              <a:buFont typeface="+mj-lt"/>
              <a:buAutoNum type="arabicPeriod"/>
            </a:pPr>
            <a:r>
              <a:rPr lang="en-US" b="1" dirty="0">
                <a:solidFill>
                  <a:schemeClr val="tx1"/>
                </a:solidFill>
              </a:rPr>
              <a:t>Select a Cu Layer.</a:t>
            </a:r>
          </a:p>
          <a:p>
            <a:pPr marL="624078" indent="-514350">
              <a:buFont typeface="+mj-lt"/>
              <a:buAutoNum type="arabicPeriod"/>
            </a:pPr>
            <a:r>
              <a:rPr lang="en-US" b="1" dirty="0">
                <a:solidFill>
                  <a:schemeClr val="tx1"/>
                </a:solidFill>
              </a:rPr>
              <a:t>Select a net to fill the zone.</a:t>
            </a:r>
          </a:p>
          <a:p>
            <a:pPr marL="624078" indent="-514350">
              <a:buFont typeface="+mj-lt"/>
              <a:buAutoNum type="arabicPeriod"/>
            </a:pPr>
            <a:r>
              <a:rPr lang="en-US" b="1" dirty="0">
                <a:solidFill>
                  <a:schemeClr val="tx1"/>
                </a:solidFill>
              </a:rPr>
              <a:t>Click OK.</a:t>
            </a:r>
          </a:p>
          <a:p>
            <a:pPr marL="109728" indent="0">
              <a:buNone/>
            </a:pPr>
            <a:endParaRPr lang="en-US" b="1" dirty="0"/>
          </a:p>
        </p:txBody>
      </p:sp>
      <p:sp>
        <p:nvSpPr>
          <p:cNvPr id="10" name="Oval 9">
            <a:extLst>
              <a:ext uri="{FF2B5EF4-FFF2-40B4-BE49-F238E27FC236}">
                <a16:creationId xmlns:a16="http://schemas.microsoft.com/office/drawing/2014/main" id="{A858C0DF-542C-F4DD-6F2F-EB90193CB21A}"/>
              </a:ext>
            </a:extLst>
          </p:cNvPr>
          <p:cNvSpPr/>
          <p:nvPr/>
        </p:nvSpPr>
        <p:spPr>
          <a:xfrm>
            <a:off x="6096000" y="3429000"/>
            <a:ext cx="1021517" cy="383861"/>
          </a:xfrm>
          <a:prstGeom prst="ellipse">
            <a:avLst/>
          </a:prstGeom>
          <a:noFill/>
          <a:ln w="317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p:txBody>
      </p:sp>
      <p:sp>
        <p:nvSpPr>
          <p:cNvPr id="11" name="TextBox 10">
            <a:extLst>
              <a:ext uri="{FF2B5EF4-FFF2-40B4-BE49-F238E27FC236}">
                <a16:creationId xmlns:a16="http://schemas.microsoft.com/office/drawing/2014/main" id="{456836D6-5B9A-F29B-8C0F-83B2DE7EE397}"/>
              </a:ext>
            </a:extLst>
          </p:cNvPr>
          <p:cNvSpPr txBox="1"/>
          <p:nvPr/>
        </p:nvSpPr>
        <p:spPr>
          <a:xfrm>
            <a:off x="6017359" y="3162414"/>
            <a:ext cx="540436" cy="369332"/>
          </a:xfrm>
          <a:prstGeom prst="rect">
            <a:avLst/>
          </a:prstGeom>
          <a:noFill/>
        </p:spPr>
        <p:txBody>
          <a:bodyPr wrap="square" rtlCol="0">
            <a:spAutoFit/>
          </a:bodyPr>
          <a:lstStyle/>
          <a:p>
            <a:r>
              <a:rPr lang="en-US" b="1" dirty="0">
                <a:solidFill>
                  <a:srgbClr val="FF0000"/>
                </a:solidFill>
              </a:rPr>
              <a:t>2</a:t>
            </a:r>
          </a:p>
        </p:txBody>
      </p:sp>
      <p:sp>
        <p:nvSpPr>
          <p:cNvPr id="12" name="TextBox 11">
            <a:extLst>
              <a:ext uri="{FF2B5EF4-FFF2-40B4-BE49-F238E27FC236}">
                <a16:creationId xmlns:a16="http://schemas.microsoft.com/office/drawing/2014/main" id="{AA9D65B3-8A0D-9793-3E17-CBA885263E95}"/>
              </a:ext>
            </a:extLst>
          </p:cNvPr>
          <p:cNvSpPr txBox="1"/>
          <p:nvPr/>
        </p:nvSpPr>
        <p:spPr>
          <a:xfrm>
            <a:off x="4439654" y="1337313"/>
            <a:ext cx="540436" cy="369332"/>
          </a:xfrm>
          <a:prstGeom prst="rect">
            <a:avLst/>
          </a:prstGeom>
          <a:noFill/>
        </p:spPr>
        <p:txBody>
          <a:bodyPr wrap="square" rtlCol="0">
            <a:spAutoFit/>
          </a:bodyPr>
          <a:lstStyle/>
          <a:p>
            <a:r>
              <a:rPr lang="en-US" b="1" dirty="0">
                <a:solidFill>
                  <a:srgbClr val="FF0000"/>
                </a:solidFill>
              </a:rPr>
              <a:t>1</a:t>
            </a:r>
          </a:p>
        </p:txBody>
      </p:sp>
      <p:sp>
        <p:nvSpPr>
          <p:cNvPr id="13" name="TextBox 12">
            <a:extLst>
              <a:ext uri="{FF2B5EF4-FFF2-40B4-BE49-F238E27FC236}">
                <a16:creationId xmlns:a16="http://schemas.microsoft.com/office/drawing/2014/main" id="{6133C7A6-C088-FDF8-0F98-A35CC9B68A17}"/>
              </a:ext>
            </a:extLst>
          </p:cNvPr>
          <p:cNvSpPr txBox="1"/>
          <p:nvPr/>
        </p:nvSpPr>
        <p:spPr>
          <a:xfrm>
            <a:off x="9621254" y="5849670"/>
            <a:ext cx="540436" cy="369332"/>
          </a:xfrm>
          <a:prstGeom prst="rect">
            <a:avLst/>
          </a:prstGeom>
          <a:noFill/>
        </p:spPr>
        <p:txBody>
          <a:bodyPr wrap="square" rtlCol="0">
            <a:spAutoFit/>
          </a:bodyPr>
          <a:lstStyle/>
          <a:p>
            <a:r>
              <a:rPr lang="en-US" b="1" dirty="0">
                <a:solidFill>
                  <a:srgbClr val="FF0000"/>
                </a:solidFill>
              </a:rPr>
              <a:t>3</a:t>
            </a:r>
          </a:p>
        </p:txBody>
      </p:sp>
    </p:spTree>
    <p:extLst>
      <p:ext uri="{BB962C8B-B14F-4D97-AF65-F5344CB8AC3E}">
        <p14:creationId xmlns:p14="http://schemas.microsoft.com/office/powerpoint/2010/main" val="46432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8286B1-51E6-3EE6-685C-DC4B6FBFF2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7C96783-2708-5C9B-D0CF-84E494FE3203}"/>
              </a:ext>
            </a:extLst>
          </p:cNvPr>
          <p:cNvSpPr>
            <a:spLocks noGrp="1"/>
          </p:cNvSpPr>
          <p:nvPr>
            <p:ph type="title"/>
          </p:nvPr>
        </p:nvSpPr>
        <p:spPr>
          <a:xfrm>
            <a:off x="238125" y="469010"/>
            <a:ext cx="10972800" cy="653416"/>
          </a:xfrm>
        </p:spPr>
        <p:txBody>
          <a:bodyPr>
            <a:normAutofit fontScale="90000"/>
          </a:bodyPr>
          <a:lstStyle/>
          <a:p>
            <a:r>
              <a:rPr lang="en-US" b="1" dirty="0"/>
              <a:t>Editing the Title Block</a:t>
            </a:r>
          </a:p>
        </p:txBody>
      </p:sp>
      <p:sp>
        <p:nvSpPr>
          <p:cNvPr id="4" name="Footer Placeholder 3">
            <a:extLst>
              <a:ext uri="{FF2B5EF4-FFF2-40B4-BE49-F238E27FC236}">
                <a16:creationId xmlns:a16="http://schemas.microsoft.com/office/drawing/2014/main" id="{B9C31EBE-D63F-77A6-2586-D4BD713A7940}"/>
              </a:ext>
            </a:extLst>
          </p:cNvPr>
          <p:cNvSpPr>
            <a:spLocks noGrp="1"/>
          </p:cNvSpPr>
          <p:nvPr>
            <p:ph type="ftr" sz="quarter" idx="11"/>
          </p:nvPr>
        </p:nvSpPr>
        <p:spPr/>
        <p:txBody>
          <a:bodyPr/>
          <a:lstStyle/>
          <a:p>
            <a:r>
              <a:rPr lang="en-US"/>
              <a:t>02/22/2025 - Doug Paradis</a:t>
            </a:r>
            <a:endParaRPr lang="en-US" dirty="0"/>
          </a:p>
        </p:txBody>
      </p:sp>
      <p:sp>
        <p:nvSpPr>
          <p:cNvPr id="5" name="Slide Number Placeholder 4">
            <a:extLst>
              <a:ext uri="{FF2B5EF4-FFF2-40B4-BE49-F238E27FC236}">
                <a16:creationId xmlns:a16="http://schemas.microsoft.com/office/drawing/2014/main" id="{75641D07-E60D-AA4A-C088-3A03886A4975}"/>
              </a:ext>
            </a:extLst>
          </p:cNvPr>
          <p:cNvSpPr>
            <a:spLocks noGrp="1"/>
          </p:cNvSpPr>
          <p:nvPr>
            <p:ph type="sldNum" sz="quarter" idx="12"/>
          </p:nvPr>
        </p:nvSpPr>
        <p:spPr/>
        <p:txBody>
          <a:bodyPr/>
          <a:lstStyle/>
          <a:p>
            <a:fld id="{401CF334-2D5C-4859-84A6-CA7E6E43FAEB}" type="slidenum">
              <a:rPr lang="en-US" smtClean="0"/>
              <a:t>6</a:t>
            </a:fld>
            <a:endParaRPr lang="en-US" dirty="0"/>
          </a:p>
        </p:txBody>
      </p:sp>
      <p:sp>
        <p:nvSpPr>
          <p:cNvPr id="19" name="TextBox 18">
            <a:extLst>
              <a:ext uri="{FF2B5EF4-FFF2-40B4-BE49-F238E27FC236}">
                <a16:creationId xmlns:a16="http://schemas.microsoft.com/office/drawing/2014/main" id="{99DA90A4-386E-7C85-43C8-F293C6C9AE0B}"/>
              </a:ext>
            </a:extLst>
          </p:cNvPr>
          <p:cNvSpPr txBox="1"/>
          <p:nvPr/>
        </p:nvSpPr>
        <p:spPr>
          <a:xfrm>
            <a:off x="799645" y="1889879"/>
            <a:ext cx="3259008" cy="3139321"/>
          </a:xfrm>
          <a:prstGeom prst="rect">
            <a:avLst/>
          </a:prstGeom>
          <a:noFill/>
        </p:spPr>
        <p:txBody>
          <a:bodyPr wrap="square" rtlCol="0">
            <a:spAutoFit/>
          </a:bodyPr>
          <a:lstStyle/>
          <a:p>
            <a:pPr marL="342900" indent="-342900">
              <a:buFont typeface="+mj-lt"/>
              <a:buAutoNum type="arabicPeriod"/>
            </a:pPr>
            <a:r>
              <a:rPr lang="en-US" b="1" dirty="0">
                <a:solidFill>
                  <a:srgbClr val="FF0000"/>
                </a:solidFill>
              </a:rPr>
              <a:t>Click on the file name field in the Title Block.</a:t>
            </a:r>
          </a:p>
          <a:p>
            <a:pPr marL="342900" indent="-342900">
              <a:buFont typeface="+mj-lt"/>
              <a:buAutoNum type="arabicPeriod"/>
            </a:pPr>
            <a:endParaRPr lang="en-US" b="1" dirty="0">
              <a:solidFill>
                <a:srgbClr val="FF0000"/>
              </a:solidFill>
            </a:endParaRPr>
          </a:p>
          <a:p>
            <a:pPr marL="342900" indent="-342900">
              <a:buFont typeface="+mj-lt"/>
              <a:buAutoNum type="arabicPeriod"/>
            </a:pPr>
            <a:r>
              <a:rPr lang="en-US" b="1" dirty="0">
                <a:solidFill>
                  <a:srgbClr val="FF0000"/>
                </a:solidFill>
              </a:rPr>
              <a:t>In the Page Setting window edit the fields, as you desire.</a:t>
            </a:r>
          </a:p>
          <a:p>
            <a:pPr marL="342900" indent="-342900">
              <a:buFont typeface="+mj-lt"/>
              <a:buAutoNum type="arabicPeriod"/>
            </a:pPr>
            <a:endParaRPr lang="en-US" b="1" dirty="0">
              <a:solidFill>
                <a:srgbClr val="FF0000"/>
              </a:solidFill>
            </a:endParaRPr>
          </a:p>
          <a:p>
            <a:pPr marL="342900" indent="-342900">
              <a:buFont typeface="+mj-lt"/>
              <a:buAutoNum type="arabicPeriod"/>
            </a:pPr>
            <a:r>
              <a:rPr lang="en-US" b="1" dirty="0">
                <a:solidFill>
                  <a:srgbClr val="FF0000"/>
                </a:solidFill>
              </a:rPr>
              <a:t>You can also use </a:t>
            </a:r>
            <a:br>
              <a:rPr lang="en-US" b="1" dirty="0">
                <a:solidFill>
                  <a:srgbClr val="FF0000"/>
                </a:solidFill>
              </a:rPr>
            </a:br>
            <a:r>
              <a:rPr lang="en-US" b="1" dirty="0">
                <a:solidFill>
                  <a:srgbClr val="FF0000"/>
                </a:solidFill>
              </a:rPr>
              <a:t>File&gt;Page Settings.</a:t>
            </a:r>
          </a:p>
          <a:p>
            <a:pPr marL="342900" indent="-342900">
              <a:buFont typeface="+mj-lt"/>
              <a:buAutoNum type="arabicPeriod"/>
            </a:pPr>
            <a:endParaRPr lang="en-US" b="1" dirty="0">
              <a:solidFill>
                <a:srgbClr val="FF0000"/>
              </a:solidFill>
            </a:endParaRPr>
          </a:p>
          <a:p>
            <a:pPr marL="342900" indent="-342900">
              <a:buFont typeface="+mj-lt"/>
              <a:buAutoNum type="arabicPeriod"/>
            </a:pPr>
            <a:r>
              <a:rPr lang="en-US" b="1" dirty="0">
                <a:solidFill>
                  <a:srgbClr val="FF0000"/>
                </a:solidFill>
              </a:rPr>
              <a:t>You should change the page size from A3 to US letter.</a:t>
            </a:r>
          </a:p>
        </p:txBody>
      </p:sp>
      <p:pic>
        <p:nvPicPr>
          <p:cNvPr id="6" name="Picture 5" descr="A computer screen shot of a computer&#10;&#10;AI-generated content may be incorrect.">
            <a:extLst>
              <a:ext uri="{FF2B5EF4-FFF2-40B4-BE49-F238E27FC236}">
                <a16:creationId xmlns:a16="http://schemas.microsoft.com/office/drawing/2014/main" id="{F00E778D-9FA3-C23E-C37C-7814D94328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0495" y="1332929"/>
            <a:ext cx="6959801" cy="4848224"/>
          </a:xfrm>
          <a:prstGeom prst="rect">
            <a:avLst/>
          </a:prstGeom>
        </p:spPr>
      </p:pic>
      <p:sp>
        <p:nvSpPr>
          <p:cNvPr id="8" name="Oval 7">
            <a:extLst>
              <a:ext uri="{FF2B5EF4-FFF2-40B4-BE49-F238E27FC236}">
                <a16:creationId xmlns:a16="http://schemas.microsoft.com/office/drawing/2014/main" id="{62E555C1-611A-6D0B-2E39-48F60BDB28BA}"/>
              </a:ext>
            </a:extLst>
          </p:cNvPr>
          <p:cNvSpPr/>
          <p:nvPr/>
        </p:nvSpPr>
        <p:spPr>
          <a:xfrm>
            <a:off x="8868304" y="5611091"/>
            <a:ext cx="1397914" cy="207818"/>
          </a:xfrm>
          <a:prstGeom prst="ellipse">
            <a:avLst/>
          </a:prstGeom>
          <a:noFill/>
          <a:ln w="317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EC599266-166E-8169-6760-3DBEA81254E2}"/>
              </a:ext>
            </a:extLst>
          </p:cNvPr>
          <p:cNvSpPr txBox="1"/>
          <p:nvPr/>
        </p:nvSpPr>
        <p:spPr>
          <a:xfrm>
            <a:off x="8556704" y="5466442"/>
            <a:ext cx="595731" cy="369332"/>
          </a:xfrm>
          <a:prstGeom prst="rect">
            <a:avLst/>
          </a:prstGeom>
          <a:noFill/>
        </p:spPr>
        <p:txBody>
          <a:bodyPr wrap="square" rtlCol="0">
            <a:spAutoFit/>
          </a:bodyPr>
          <a:lstStyle/>
          <a:p>
            <a:r>
              <a:rPr lang="en-US" b="1" dirty="0">
                <a:solidFill>
                  <a:srgbClr val="FF0000"/>
                </a:solidFill>
              </a:rPr>
              <a:t>1</a:t>
            </a:r>
          </a:p>
        </p:txBody>
      </p:sp>
      <p:sp>
        <p:nvSpPr>
          <p:cNvPr id="10" name="TextBox 9">
            <a:extLst>
              <a:ext uri="{FF2B5EF4-FFF2-40B4-BE49-F238E27FC236}">
                <a16:creationId xmlns:a16="http://schemas.microsoft.com/office/drawing/2014/main" id="{A1777371-7E1D-428B-1FFE-DFA5D3F106E5}"/>
              </a:ext>
            </a:extLst>
          </p:cNvPr>
          <p:cNvSpPr txBox="1"/>
          <p:nvPr/>
        </p:nvSpPr>
        <p:spPr>
          <a:xfrm>
            <a:off x="8021363" y="3411229"/>
            <a:ext cx="322537" cy="369332"/>
          </a:xfrm>
          <a:prstGeom prst="rect">
            <a:avLst/>
          </a:prstGeom>
          <a:noFill/>
        </p:spPr>
        <p:txBody>
          <a:bodyPr wrap="square" rtlCol="0">
            <a:spAutoFit/>
          </a:bodyPr>
          <a:lstStyle/>
          <a:p>
            <a:r>
              <a:rPr lang="en-US" b="1" dirty="0">
                <a:solidFill>
                  <a:srgbClr val="FF0000"/>
                </a:solidFill>
              </a:rPr>
              <a:t>2</a:t>
            </a:r>
          </a:p>
        </p:txBody>
      </p:sp>
    </p:spTree>
    <p:extLst>
      <p:ext uri="{BB962C8B-B14F-4D97-AF65-F5344CB8AC3E}">
        <p14:creationId xmlns:p14="http://schemas.microsoft.com/office/powerpoint/2010/main" val="3951550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217E97-69A9-D5F6-F333-BE90EB1C4AE3}"/>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9EEBE0A0-8D4E-08B8-482A-71426B2A9C3A}"/>
              </a:ext>
            </a:extLst>
          </p:cNvPr>
          <p:cNvSpPr>
            <a:spLocks noGrp="1"/>
          </p:cNvSpPr>
          <p:nvPr>
            <p:ph type="ftr" sz="quarter" idx="11"/>
          </p:nvPr>
        </p:nvSpPr>
        <p:spPr/>
        <p:txBody>
          <a:bodyPr/>
          <a:lstStyle/>
          <a:p>
            <a:r>
              <a:rPr lang="en-US"/>
              <a:t>02/22/2025 - Doug Paradis</a:t>
            </a:r>
            <a:endParaRPr lang="en-US" dirty="0"/>
          </a:p>
        </p:txBody>
      </p:sp>
      <p:sp>
        <p:nvSpPr>
          <p:cNvPr id="5" name="Slide Number Placeholder 4">
            <a:extLst>
              <a:ext uri="{FF2B5EF4-FFF2-40B4-BE49-F238E27FC236}">
                <a16:creationId xmlns:a16="http://schemas.microsoft.com/office/drawing/2014/main" id="{F6EA6650-4916-C96D-A547-7B8AE4BEEBB7}"/>
              </a:ext>
            </a:extLst>
          </p:cNvPr>
          <p:cNvSpPr>
            <a:spLocks noGrp="1"/>
          </p:cNvSpPr>
          <p:nvPr>
            <p:ph type="sldNum" sz="quarter" idx="12"/>
          </p:nvPr>
        </p:nvSpPr>
        <p:spPr/>
        <p:txBody>
          <a:bodyPr/>
          <a:lstStyle/>
          <a:p>
            <a:fld id="{401CF334-2D5C-4859-84A6-CA7E6E43FAEB}" type="slidenum">
              <a:rPr lang="en-US" smtClean="0"/>
              <a:t>60</a:t>
            </a:fld>
            <a:endParaRPr lang="en-US" dirty="0"/>
          </a:p>
        </p:txBody>
      </p:sp>
      <p:sp>
        <p:nvSpPr>
          <p:cNvPr id="2" name="Title 1">
            <a:extLst>
              <a:ext uri="{FF2B5EF4-FFF2-40B4-BE49-F238E27FC236}">
                <a16:creationId xmlns:a16="http://schemas.microsoft.com/office/drawing/2014/main" id="{DCA92E52-A055-6A92-D689-7A47D634688B}"/>
              </a:ext>
            </a:extLst>
          </p:cNvPr>
          <p:cNvSpPr>
            <a:spLocks noGrp="1"/>
          </p:cNvSpPr>
          <p:nvPr>
            <p:ph type="title"/>
          </p:nvPr>
        </p:nvSpPr>
        <p:spPr>
          <a:xfrm>
            <a:off x="381000" y="318835"/>
            <a:ext cx="10972800" cy="1066800"/>
          </a:xfrm>
        </p:spPr>
        <p:txBody>
          <a:bodyPr>
            <a:normAutofit/>
          </a:bodyPr>
          <a:lstStyle/>
          <a:p>
            <a:r>
              <a:rPr lang="en-US" b="1" dirty="0"/>
              <a:t>Fill Zones</a:t>
            </a:r>
          </a:p>
        </p:txBody>
      </p:sp>
      <p:pic>
        <p:nvPicPr>
          <p:cNvPr id="6" name="Picture 5" descr="A close-up of a circuit board&#10;&#10;AI-generated content may be incorrect.">
            <a:extLst>
              <a:ext uri="{FF2B5EF4-FFF2-40B4-BE49-F238E27FC236}">
                <a16:creationId xmlns:a16="http://schemas.microsoft.com/office/drawing/2014/main" id="{C72F1C66-6D2D-2C34-7599-08C5F4BB250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19599" y="1385635"/>
            <a:ext cx="6024563" cy="4732644"/>
          </a:xfrm>
          <a:prstGeom prst="rect">
            <a:avLst/>
          </a:prstGeom>
        </p:spPr>
      </p:pic>
      <p:sp>
        <p:nvSpPr>
          <p:cNvPr id="7" name="Content Placeholder 2">
            <a:extLst>
              <a:ext uri="{FF2B5EF4-FFF2-40B4-BE49-F238E27FC236}">
                <a16:creationId xmlns:a16="http://schemas.microsoft.com/office/drawing/2014/main" id="{34BAD4F2-F485-4D4D-36CA-78AB823CAC21}"/>
              </a:ext>
            </a:extLst>
          </p:cNvPr>
          <p:cNvSpPr>
            <a:spLocks noGrp="1"/>
          </p:cNvSpPr>
          <p:nvPr>
            <p:ph sz="half" idx="1"/>
          </p:nvPr>
        </p:nvSpPr>
        <p:spPr>
          <a:xfrm>
            <a:off x="381000" y="2034292"/>
            <a:ext cx="4058654" cy="2994908"/>
          </a:xfrm>
        </p:spPr>
        <p:txBody>
          <a:bodyPr>
            <a:normAutofit/>
          </a:bodyPr>
          <a:lstStyle/>
          <a:p>
            <a:pPr marL="109728" indent="0">
              <a:buNone/>
            </a:pPr>
            <a:r>
              <a:rPr lang="en-US" b="1" dirty="0"/>
              <a:t>Press “b” to refill zones.</a:t>
            </a:r>
          </a:p>
          <a:p>
            <a:pPr marL="109728" indent="0">
              <a:buNone/>
            </a:pPr>
            <a:endParaRPr lang="en-US" b="1" dirty="0"/>
          </a:p>
          <a:p>
            <a:pPr marL="109728" indent="0">
              <a:buNone/>
            </a:pPr>
            <a:r>
              <a:rPr lang="en-US" b="1" dirty="0"/>
              <a:t>Repeat for backside Cu.</a:t>
            </a:r>
          </a:p>
          <a:p>
            <a:pPr marL="109728" indent="0">
              <a:buNone/>
            </a:pPr>
            <a:r>
              <a:rPr lang="en-US" b="1" dirty="0"/>
              <a:t>Use net 3.3V.</a:t>
            </a:r>
          </a:p>
          <a:p>
            <a:pPr marL="109728" indent="0">
              <a:buNone/>
            </a:pPr>
            <a:endParaRPr lang="en-US" b="1" dirty="0"/>
          </a:p>
          <a:p>
            <a:pPr marL="109728" indent="0">
              <a:buNone/>
            </a:pPr>
            <a:r>
              <a:rPr lang="en-US" b="1" dirty="0"/>
              <a:t>Use ctrl b to </a:t>
            </a:r>
            <a:r>
              <a:rPr lang="en-US" b="1" dirty="0" err="1"/>
              <a:t>unfill</a:t>
            </a:r>
            <a:r>
              <a:rPr lang="en-US" b="1" dirty="0"/>
              <a:t>.</a:t>
            </a:r>
          </a:p>
        </p:txBody>
      </p:sp>
    </p:spTree>
    <p:extLst>
      <p:ext uri="{BB962C8B-B14F-4D97-AF65-F5344CB8AC3E}">
        <p14:creationId xmlns:p14="http://schemas.microsoft.com/office/powerpoint/2010/main" val="1705002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4D4F30-BD06-FACC-EF3B-AE5BAA878CB1}"/>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561C71DC-120D-33EC-43DE-A33FAADE1A72}"/>
              </a:ext>
            </a:extLst>
          </p:cNvPr>
          <p:cNvSpPr>
            <a:spLocks noGrp="1"/>
          </p:cNvSpPr>
          <p:nvPr>
            <p:ph type="ftr" sz="quarter" idx="11"/>
          </p:nvPr>
        </p:nvSpPr>
        <p:spPr/>
        <p:txBody>
          <a:bodyPr/>
          <a:lstStyle/>
          <a:p>
            <a:r>
              <a:rPr lang="en-US"/>
              <a:t>02/22/2025 - Doug Paradis</a:t>
            </a:r>
            <a:endParaRPr lang="en-US" dirty="0"/>
          </a:p>
        </p:txBody>
      </p:sp>
      <p:sp>
        <p:nvSpPr>
          <p:cNvPr id="5" name="Slide Number Placeholder 4">
            <a:extLst>
              <a:ext uri="{FF2B5EF4-FFF2-40B4-BE49-F238E27FC236}">
                <a16:creationId xmlns:a16="http://schemas.microsoft.com/office/drawing/2014/main" id="{37F25E8B-F125-F3E1-BC37-5C5A844E85A3}"/>
              </a:ext>
            </a:extLst>
          </p:cNvPr>
          <p:cNvSpPr>
            <a:spLocks noGrp="1"/>
          </p:cNvSpPr>
          <p:nvPr>
            <p:ph type="sldNum" sz="quarter" idx="12"/>
          </p:nvPr>
        </p:nvSpPr>
        <p:spPr/>
        <p:txBody>
          <a:bodyPr/>
          <a:lstStyle/>
          <a:p>
            <a:fld id="{401CF334-2D5C-4859-84A6-CA7E6E43FAEB}" type="slidenum">
              <a:rPr lang="en-US" smtClean="0"/>
              <a:t>61</a:t>
            </a:fld>
            <a:endParaRPr lang="en-US" dirty="0"/>
          </a:p>
        </p:txBody>
      </p:sp>
      <p:pic>
        <p:nvPicPr>
          <p:cNvPr id="3" name="Picture 2" descr="A blue circuit board with yellow and black dots&#10;&#10;AI-generated content may be incorrect.">
            <a:extLst>
              <a:ext uri="{FF2B5EF4-FFF2-40B4-BE49-F238E27FC236}">
                <a16:creationId xmlns:a16="http://schemas.microsoft.com/office/drawing/2014/main" id="{64C25A07-178F-7323-EF09-7AA4748362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00836" y="2207399"/>
            <a:ext cx="4575406" cy="3918363"/>
          </a:xfrm>
          <a:prstGeom prst="rect">
            <a:avLst/>
          </a:prstGeom>
        </p:spPr>
      </p:pic>
      <p:pic>
        <p:nvPicPr>
          <p:cNvPr id="7" name="Picture 6">
            <a:extLst>
              <a:ext uri="{FF2B5EF4-FFF2-40B4-BE49-F238E27FC236}">
                <a16:creationId xmlns:a16="http://schemas.microsoft.com/office/drawing/2014/main" id="{30431DEE-1508-02AC-4019-6A018FD798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5758" y="2158794"/>
            <a:ext cx="4927830" cy="3942264"/>
          </a:xfrm>
          <a:prstGeom prst="rect">
            <a:avLst/>
          </a:prstGeom>
        </p:spPr>
      </p:pic>
      <p:sp>
        <p:nvSpPr>
          <p:cNvPr id="8" name="Title 1">
            <a:extLst>
              <a:ext uri="{FF2B5EF4-FFF2-40B4-BE49-F238E27FC236}">
                <a16:creationId xmlns:a16="http://schemas.microsoft.com/office/drawing/2014/main" id="{3A954BC1-F320-52F0-AF54-1EDB673E629A}"/>
              </a:ext>
            </a:extLst>
          </p:cNvPr>
          <p:cNvSpPr>
            <a:spLocks noGrp="1"/>
          </p:cNvSpPr>
          <p:nvPr>
            <p:ph type="title"/>
          </p:nvPr>
        </p:nvSpPr>
        <p:spPr>
          <a:xfrm>
            <a:off x="381000" y="318835"/>
            <a:ext cx="10972800" cy="1066800"/>
          </a:xfrm>
        </p:spPr>
        <p:txBody>
          <a:bodyPr>
            <a:normAutofit/>
          </a:bodyPr>
          <a:lstStyle/>
          <a:p>
            <a:r>
              <a:rPr lang="en-US" b="1" dirty="0"/>
              <a:t>Fill Zones – Completed</a:t>
            </a:r>
          </a:p>
        </p:txBody>
      </p:sp>
      <p:sp>
        <p:nvSpPr>
          <p:cNvPr id="9" name="Content Placeholder 2">
            <a:extLst>
              <a:ext uri="{FF2B5EF4-FFF2-40B4-BE49-F238E27FC236}">
                <a16:creationId xmlns:a16="http://schemas.microsoft.com/office/drawing/2014/main" id="{580AE626-F0A1-A4F2-539A-2D1ECA3A402B}"/>
              </a:ext>
            </a:extLst>
          </p:cNvPr>
          <p:cNvSpPr>
            <a:spLocks noGrp="1"/>
          </p:cNvSpPr>
          <p:nvPr>
            <p:ph sz="half" idx="1"/>
          </p:nvPr>
        </p:nvSpPr>
        <p:spPr>
          <a:xfrm>
            <a:off x="2029326" y="1525619"/>
            <a:ext cx="2442808" cy="544307"/>
          </a:xfrm>
        </p:spPr>
        <p:txBody>
          <a:bodyPr>
            <a:normAutofit/>
          </a:bodyPr>
          <a:lstStyle/>
          <a:p>
            <a:pPr marL="109728" indent="0">
              <a:buNone/>
            </a:pPr>
            <a:r>
              <a:rPr lang="en-US" b="1" dirty="0"/>
              <a:t>Front Cu Layer</a:t>
            </a:r>
          </a:p>
        </p:txBody>
      </p:sp>
      <p:sp>
        <p:nvSpPr>
          <p:cNvPr id="10" name="Content Placeholder 2">
            <a:extLst>
              <a:ext uri="{FF2B5EF4-FFF2-40B4-BE49-F238E27FC236}">
                <a16:creationId xmlns:a16="http://schemas.microsoft.com/office/drawing/2014/main" id="{623445C9-1BEB-FBFB-BE17-E14E53C7CB0D}"/>
              </a:ext>
            </a:extLst>
          </p:cNvPr>
          <p:cNvSpPr txBox="1">
            <a:spLocks/>
          </p:cNvSpPr>
          <p:nvPr/>
        </p:nvSpPr>
        <p:spPr>
          <a:xfrm>
            <a:off x="7574930" y="1524364"/>
            <a:ext cx="2826369" cy="544307"/>
          </a:xfrm>
          <a:prstGeom prst="rect">
            <a:avLst/>
          </a:prstGeom>
        </p:spPr>
        <p:txBody>
          <a:bodyPr vert="horz">
            <a:normAutofit fontScale="92500"/>
          </a:bodyPr>
          <a:lstStyle>
            <a:lvl1pPr marL="365760" indent="-256032" algn="l" rtl="0" eaLnBrk="1" latinLnBrk="0" hangingPunct="1">
              <a:spcBef>
                <a:spcPts val="300"/>
              </a:spcBef>
              <a:buClr>
                <a:schemeClr val="accent3">
                  <a:lumMod val="75000"/>
                </a:schemeClr>
              </a:buClr>
              <a:buFont typeface="Georgia"/>
              <a:buChar char="•"/>
              <a:defRPr kumimoji="0" sz="2800" kern="1200">
                <a:solidFill>
                  <a:schemeClr val="tx2"/>
                </a:solidFill>
                <a:latin typeface="+mn-lt"/>
                <a:ea typeface="+mn-ea"/>
                <a:cs typeface="+mn-cs"/>
              </a:defRPr>
            </a:lvl1pPr>
            <a:lvl2pPr marL="658368" indent="-246888" algn="l" rtl="0" eaLnBrk="1" latinLnBrk="0" hangingPunct="1">
              <a:spcBef>
                <a:spcPts val="300"/>
              </a:spcBef>
              <a:buClr>
                <a:schemeClr val="accent2">
                  <a:lumMod val="75000"/>
                </a:schemeClr>
              </a:buClr>
              <a:buFont typeface="Georgia"/>
              <a:buChar char="▫"/>
              <a:defRPr kumimoji="0" sz="2600" kern="1200">
                <a:solidFill>
                  <a:schemeClr val="tx2"/>
                </a:solidFill>
                <a:latin typeface="+mn-lt"/>
                <a:ea typeface="+mn-ea"/>
                <a:cs typeface="+mn-cs"/>
              </a:defRPr>
            </a:lvl2pPr>
            <a:lvl3pPr marL="923544" indent="-219456" algn="l" rtl="0" eaLnBrk="1" latinLnBrk="0" hangingPunct="1">
              <a:spcBef>
                <a:spcPts val="300"/>
              </a:spcBef>
              <a:buClr>
                <a:schemeClr val="accent1">
                  <a:lumMod val="50000"/>
                </a:schemeClr>
              </a:buClr>
              <a:buFont typeface="Wingdings 2" panose="05020102010507070707" pitchFamily="18" charset="2"/>
              <a:buChar char=""/>
              <a:defRPr kumimoji="0" sz="2400" kern="1200">
                <a:solidFill>
                  <a:schemeClr val="tx2"/>
                </a:solidFill>
                <a:latin typeface="+mn-lt"/>
                <a:ea typeface="+mn-ea"/>
                <a:cs typeface="+mn-cs"/>
              </a:defRPr>
            </a:lvl3pPr>
            <a:lvl4pPr marL="1179576" indent="-201168" algn="l" rtl="0" eaLnBrk="1" latinLnBrk="0" hangingPunct="1">
              <a:spcBef>
                <a:spcPts val="300"/>
              </a:spcBef>
              <a:buClr>
                <a:schemeClr val="accent1">
                  <a:lumMod val="50000"/>
                </a:schemeClr>
              </a:buClr>
              <a:buFont typeface="Wingdings 2" panose="05020102010507070707" pitchFamily="18" charset="2"/>
              <a:buChar char=""/>
              <a:defRPr kumimoji="0" sz="2200" kern="1200">
                <a:solidFill>
                  <a:schemeClr val="tx2"/>
                </a:solidFill>
                <a:latin typeface="+mn-lt"/>
                <a:ea typeface="+mn-ea"/>
                <a:cs typeface="+mn-cs"/>
              </a:defRPr>
            </a:lvl4pPr>
            <a:lvl5pPr marL="1389888" indent="-182880" algn="l" rtl="0" eaLnBrk="1" latinLnBrk="0" hangingPunct="1">
              <a:spcBef>
                <a:spcPts val="300"/>
              </a:spcBef>
              <a:buClr>
                <a:schemeClr val="accent1">
                  <a:lumMod val="50000"/>
                </a:schemeClr>
              </a:buClr>
              <a:buFont typeface="Wingdings 2" panose="05020102010507070707" pitchFamily="18" charset="2"/>
              <a:buChar char=""/>
              <a:defRPr kumimoji="0" sz="2000" kern="1200">
                <a:solidFill>
                  <a:schemeClr val="tx2"/>
                </a:solidFill>
                <a:latin typeface="+mn-lt"/>
                <a:ea typeface="+mn-ea"/>
                <a:cs typeface="+mn-cs"/>
              </a:defRPr>
            </a:lvl5pPr>
            <a:lvl6pPr marL="1609344" indent="-182880" algn="l" rtl="0" eaLnBrk="1" latinLnBrk="0" hangingPunct="1">
              <a:spcBef>
                <a:spcPts val="300"/>
              </a:spcBef>
              <a:buClr>
                <a:schemeClr val="accent1">
                  <a:lumMod val="50000"/>
                </a:schemeClr>
              </a:buClr>
              <a:buFont typeface="Wingdings 2" panose="05020102010507070707" pitchFamily="18" charset="2"/>
              <a:buChar char=""/>
              <a:defRPr kumimoji="0" sz="1800" kern="1200">
                <a:solidFill>
                  <a:schemeClr val="tx2"/>
                </a:solidFill>
                <a:latin typeface="+mn-lt"/>
                <a:ea typeface="+mn-ea"/>
                <a:cs typeface="+mn-cs"/>
              </a:defRPr>
            </a:lvl6pPr>
            <a:lvl7pPr marL="1828800" indent="-182880" algn="l" rtl="0" eaLnBrk="1" latinLnBrk="0" hangingPunct="1">
              <a:spcBef>
                <a:spcPts val="300"/>
              </a:spcBef>
              <a:buClr>
                <a:schemeClr val="accent1">
                  <a:lumMod val="50000"/>
                </a:schemeClr>
              </a:buClr>
              <a:buFont typeface="Wingdings 2" panose="05020102010507070707" pitchFamily="18" charset="2"/>
              <a:buChar char=""/>
              <a:defRPr kumimoji="0" sz="1600" kern="1200">
                <a:solidFill>
                  <a:schemeClr val="tx2"/>
                </a:solidFill>
                <a:latin typeface="+mn-lt"/>
                <a:ea typeface="+mn-ea"/>
                <a:cs typeface="+mn-cs"/>
              </a:defRPr>
            </a:lvl7pPr>
            <a:lvl8pPr marL="2029968" indent="-182880" algn="l" rtl="0" eaLnBrk="1" latinLnBrk="0" hangingPunct="1">
              <a:spcBef>
                <a:spcPts val="300"/>
              </a:spcBef>
              <a:buClr>
                <a:schemeClr val="accent1">
                  <a:lumMod val="50000"/>
                </a:schemeClr>
              </a:buClr>
              <a:buFont typeface="Wingdings 2" panose="05020102010507070707" pitchFamily="18" charset="2"/>
              <a:buChar char=""/>
              <a:defRPr kumimoji="0" sz="1500" kern="1200">
                <a:solidFill>
                  <a:schemeClr val="tx2"/>
                </a:solidFill>
                <a:latin typeface="+mn-lt"/>
                <a:ea typeface="+mn-ea"/>
                <a:cs typeface="+mn-cs"/>
              </a:defRPr>
            </a:lvl8pPr>
            <a:lvl9pPr marL="2240280" indent="-182880" algn="l" rtl="0" eaLnBrk="1" latinLnBrk="0" hangingPunct="1">
              <a:spcBef>
                <a:spcPts val="300"/>
              </a:spcBef>
              <a:buClr>
                <a:schemeClr val="accent1">
                  <a:lumMod val="50000"/>
                </a:schemeClr>
              </a:buClr>
              <a:buFont typeface="Wingdings 2" panose="05020102010507070707" pitchFamily="18" charset="2"/>
              <a:buChar char=""/>
              <a:defRPr kumimoji="0" sz="1400" kern="1200" baseline="0">
                <a:solidFill>
                  <a:schemeClr val="tx2"/>
                </a:solidFill>
                <a:latin typeface="+mn-lt"/>
                <a:ea typeface="+mn-ea"/>
                <a:cs typeface="+mn-cs"/>
              </a:defRPr>
            </a:lvl9pPr>
          </a:lstStyle>
          <a:p>
            <a:pPr marL="109728" indent="0">
              <a:buFont typeface="Georgia"/>
              <a:buNone/>
            </a:pPr>
            <a:r>
              <a:rPr lang="en-US" b="1" dirty="0"/>
              <a:t>Backside Cu Layer</a:t>
            </a:r>
          </a:p>
        </p:txBody>
      </p:sp>
    </p:spTree>
    <p:extLst>
      <p:ext uri="{BB962C8B-B14F-4D97-AF65-F5344CB8AC3E}">
        <p14:creationId xmlns:p14="http://schemas.microsoft.com/office/powerpoint/2010/main" val="28801382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CE018D-8912-0B29-2AA8-91BB5355A163}"/>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E95AD7DA-87CC-E619-44D6-820500193AC5}"/>
              </a:ext>
            </a:extLst>
          </p:cNvPr>
          <p:cNvSpPr>
            <a:spLocks noGrp="1"/>
          </p:cNvSpPr>
          <p:nvPr>
            <p:ph type="ftr" sz="quarter" idx="11"/>
          </p:nvPr>
        </p:nvSpPr>
        <p:spPr/>
        <p:txBody>
          <a:bodyPr/>
          <a:lstStyle/>
          <a:p>
            <a:r>
              <a:rPr lang="en-US"/>
              <a:t>02/22/2025 - Doug Paradis</a:t>
            </a:r>
            <a:endParaRPr lang="en-US" dirty="0"/>
          </a:p>
        </p:txBody>
      </p:sp>
      <p:sp>
        <p:nvSpPr>
          <p:cNvPr id="5" name="Slide Number Placeholder 4">
            <a:extLst>
              <a:ext uri="{FF2B5EF4-FFF2-40B4-BE49-F238E27FC236}">
                <a16:creationId xmlns:a16="http://schemas.microsoft.com/office/drawing/2014/main" id="{79502A8F-D2BE-5793-C3FD-2F46E1CDF170}"/>
              </a:ext>
            </a:extLst>
          </p:cNvPr>
          <p:cNvSpPr>
            <a:spLocks noGrp="1"/>
          </p:cNvSpPr>
          <p:nvPr>
            <p:ph type="sldNum" sz="quarter" idx="12"/>
          </p:nvPr>
        </p:nvSpPr>
        <p:spPr/>
        <p:txBody>
          <a:bodyPr/>
          <a:lstStyle/>
          <a:p>
            <a:fld id="{401CF334-2D5C-4859-84A6-CA7E6E43FAEB}" type="slidenum">
              <a:rPr lang="en-US" smtClean="0"/>
              <a:t>62</a:t>
            </a:fld>
            <a:endParaRPr lang="en-US" dirty="0"/>
          </a:p>
        </p:txBody>
      </p:sp>
      <p:sp>
        <p:nvSpPr>
          <p:cNvPr id="2" name="Title 1">
            <a:extLst>
              <a:ext uri="{FF2B5EF4-FFF2-40B4-BE49-F238E27FC236}">
                <a16:creationId xmlns:a16="http://schemas.microsoft.com/office/drawing/2014/main" id="{56F0E78B-07ED-01A7-F19A-941DC8516AA8}"/>
              </a:ext>
            </a:extLst>
          </p:cNvPr>
          <p:cNvSpPr>
            <a:spLocks noGrp="1"/>
          </p:cNvSpPr>
          <p:nvPr>
            <p:ph type="title"/>
          </p:nvPr>
        </p:nvSpPr>
        <p:spPr>
          <a:xfrm>
            <a:off x="381000" y="318835"/>
            <a:ext cx="10972800" cy="1066800"/>
          </a:xfrm>
        </p:spPr>
        <p:txBody>
          <a:bodyPr>
            <a:normAutofit/>
          </a:bodyPr>
          <a:lstStyle/>
          <a:p>
            <a:r>
              <a:rPr lang="en-US" b="1" dirty="0"/>
              <a:t>Run ERC – before making Gerber files</a:t>
            </a:r>
          </a:p>
        </p:txBody>
      </p:sp>
      <p:sp>
        <p:nvSpPr>
          <p:cNvPr id="3" name="Content Placeholder 2">
            <a:extLst>
              <a:ext uri="{FF2B5EF4-FFF2-40B4-BE49-F238E27FC236}">
                <a16:creationId xmlns:a16="http://schemas.microsoft.com/office/drawing/2014/main" id="{E021E995-19D2-856E-6375-58DEA556AD90}"/>
              </a:ext>
            </a:extLst>
          </p:cNvPr>
          <p:cNvSpPr>
            <a:spLocks noGrp="1"/>
          </p:cNvSpPr>
          <p:nvPr>
            <p:ph idx="1"/>
          </p:nvPr>
        </p:nvSpPr>
        <p:spPr>
          <a:xfrm>
            <a:off x="972766" y="1268361"/>
            <a:ext cx="9788270" cy="5270803"/>
          </a:xfrm>
        </p:spPr>
        <p:txBody>
          <a:bodyPr>
            <a:normAutofit/>
          </a:bodyPr>
          <a:lstStyle/>
          <a:p>
            <a:pPr marL="109728" indent="0">
              <a:buNone/>
            </a:pPr>
            <a:r>
              <a:rPr lang="en-US" dirty="0">
                <a:solidFill>
                  <a:schemeClr val="tx1"/>
                </a:solidFill>
              </a:rPr>
              <a:t>ERC will tell what errors you have in your PCB placements.</a:t>
            </a:r>
          </a:p>
          <a:p>
            <a:pPr marL="109728" indent="0">
              <a:buNone/>
            </a:pPr>
            <a:endParaRPr lang="en-US" dirty="0">
              <a:solidFill>
                <a:schemeClr val="tx1"/>
              </a:solidFill>
            </a:endParaRPr>
          </a:p>
          <a:p>
            <a:pPr marL="109728" indent="0">
              <a:buNone/>
            </a:pPr>
            <a:r>
              <a:rPr lang="en-US" dirty="0">
                <a:solidFill>
                  <a:schemeClr val="tx1"/>
                </a:solidFill>
              </a:rPr>
              <a:t>Generally, the errors are can be easily fixed. </a:t>
            </a:r>
          </a:p>
          <a:p>
            <a:pPr marL="109728" indent="0">
              <a:buNone/>
            </a:pPr>
            <a:endParaRPr lang="en-US" dirty="0">
              <a:solidFill>
                <a:schemeClr val="tx1"/>
              </a:solidFill>
            </a:endParaRPr>
          </a:p>
          <a:p>
            <a:pPr marL="109728" indent="0">
              <a:buNone/>
            </a:pPr>
            <a:r>
              <a:rPr lang="en-US" dirty="0">
                <a:solidFill>
                  <a:schemeClr val="tx1"/>
                </a:solidFill>
              </a:rPr>
              <a:t>Look at the warnings, but usually they can be ignored.</a:t>
            </a:r>
            <a:endParaRPr lang="en-US" dirty="0"/>
          </a:p>
          <a:p>
            <a:pPr marL="109728" indent="0">
              <a:buNone/>
            </a:pPr>
            <a:r>
              <a:rPr lang="en-US" dirty="0"/>
              <a:t> </a:t>
            </a:r>
          </a:p>
        </p:txBody>
      </p:sp>
    </p:spTree>
    <p:extLst>
      <p:ext uri="{BB962C8B-B14F-4D97-AF65-F5344CB8AC3E}">
        <p14:creationId xmlns:p14="http://schemas.microsoft.com/office/powerpoint/2010/main" val="22604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3A3DBB-10C9-C937-B7F4-2650BB259EC2}"/>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C96A299D-9B28-2B05-0083-B7FAD37F4D84}"/>
              </a:ext>
            </a:extLst>
          </p:cNvPr>
          <p:cNvSpPr>
            <a:spLocks noGrp="1"/>
          </p:cNvSpPr>
          <p:nvPr>
            <p:ph type="ftr" sz="quarter" idx="11"/>
          </p:nvPr>
        </p:nvSpPr>
        <p:spPr/>
        <p:txBody>
          <a:bodyPr/>
          <a:lstStyle/>
          <a:p>
            <a:r>
              <a:rPr lang="en-US"/>
              <a:t>02/22/2025 - Doug Paradis</a:t>
            </a:r>
            <a:endParaRPr lang="en-US" dirty="0"/>
          </a:p>
        </p:txBody>
      </p:sp>
      <p:sp>
        <p:nvSpPr>
          <p:cNvPr id="5" name="Slide Number Placeholder 4">
            <a:extLst>
              <a:ext uri="{FF2B5EF4-FFF2-40B4-BE49-F238E27FC236}">
                <a16:creationId xmlns:a16="http://schemas.microsoft.com/office/drawing/2014/main" id="{DA113F5A-91E5-2F93-B8DB-7DD79CF937A7}"/>
              </a:ext>
            </a:extLst>
          </p:cNvPr>
          <p:cNvSpPr>
            <a:spLocks noGrp="1"/>
          </p:cNvSpPr>
          <p:nvPr>
            <p:ph type="sldNum" sz="quarter" idx="12"/>
          </p:nvPr>
        </p:nvSpPr>
        <p:spPr/>
        <p:txBody>
          <a:bodyPr/>
          <a:lstStyle/>
          <a:p>
            <a:fld id="{401CF334-2D5C-4859-84A6-CA7E6E43FAEB}" type="slidenum">
              <a:rPr lang="en-US" smtClean="0"/>
              <a:t>63</a:t>
            </a:fld>
            <a:endParaRPr lang="en-US" dirty="0"/>
          </a:p>
        </p:txBody>
      </p:sp>
      <p:sp>
        <p:nvSpPr>
          <p:cNvPr id="2" name="Title 1">
            <a:extLst>
              <a:ext uri="{FF2B5EF4-FFF2-40B4-BE49-F238E27FC236}">
                <a16:creationId xmlns:a16="http://schemas.microsoft.com/office/drawing/2014/main" id="{43DCBBBA-02CA-72A2-8DB7-2B95E55C3097}"/>
              </a:ext>
            </a:extLst>
          </p:cNvPr>
          <p:cNvSpPr>
            <a:spLocks noGrp="1"/>
          </p:cNvSpPr>
          <p:nvPr>
            <p:ph type="title"/>
          </p:nvPr>
        </p:nvSpPr>
        <p:spPr>
          <a:xfrm>
            <a:off x="381000" y="318835"/>
            <a:ext cx="10972800" cy="1066800"/>
          </a:xfrm>
        </p:spPr>
        <p:txBody>
          <a:bodyPr>
            <a:normAutofit/>
          </a:bodyPr>
          <a:lstStyle/>
          <a:p>
            <a:r>
              <a:rPr lang="en-US" b="1" dirty="0"/>
              <a:t>Producing the Gerber Files</a:t>
            </a:r>
          </a:p>
        </p:txBody>
      </p:sp>
      <p:sp>
        <p:nvSpPr>
          <p:cNvPr id="3" name="Content Placeholder 2">
            <a:extLst>
              <a:ext uri="{FF2B5EF4-FFF2-40B4-BE49-F238E27FC236}">
                <a16:creationId xmlns:a16="http://schemas.microsoft.com/office/drawing/2014/main" id="{BE817BD2-4A02-F1C9-8261-EDFDA33E7248}"/>
              </a:ext>
            </a:extLst>
          </p:cNvPr>
          <p:cNvSpPr>
            <a:spLocks noGrp="1"/>
          </p:cNvSpPr>
          <p:nvPr>
            <p:ph idx="1"/>
          </p:nvPr>
        </p:nvSpPr>
        <p:spPr>
          <a:xfrm>
            <a:off x="972766" y="1268361"/>
            <a:ext cx="9788270" cy="5270803"/>
          </a:xfrm>
        </p:spPr>
        <p:txBody>
          <a:bodyPr>
            <a:normAutofit lnSpcReduction="10000"/>
          </a:bodyPr>
          <a:lstStyle/>
          <a:p>
            <a:pPr marL="109728" indent="0">
              <a:buNone/>
            </a:pPr>
            <a:r>
              <a:rPr lang="en-US" dirty="0">
                <a:solidFill>
                  <a:schemeClr val="tx1"/>
                </a:solidFill>
              </a:rPr>
              <a:t>For JLCPCB use the instructions from this link:</a:t>
            </a:r>
          </a:p>
          <a:p>
            <a:pPr marL="109728" indent="0">
              <a:buNone/>
            </a:pPr>
            <a:r>
              <a:rPr lang="en-US" dirty="0">
                <a:solidFill>
                  <a:schemeClr val="tx1"/>
                </a:solidFill>
                <a:hlinkClick r:id="rId2"/>
              </a:rPr>
              <a:t>https://jlcpcb.com/help/article/how-to-generate-gerber-and-drill-files-in-kicad-8</a:t>
            </a:r>
            <a:endParaRPr lang="en-US" dirty="0">
              <a:solidFill>
                <a:schemeClr val="tx1"/>
              </a:solidFill>
            </a:endParaRPr>
          </a:p>
          <a:p>
            <a:endParaRPr lang="en-US" dirty="0"/>
          </a:p>
          <a:p>
            <a:pPr marL="109728" indent="0">
              <a:buNone/>
            </a:pPr>
            <a:r>
              <a:rPr lang="en-US" dirty="0"/>
              <a:t>After making the Gerber, drill, and drill map files, it is a good idea to use a 3</a:t>
            </a:r>
            <a:r>
              <a:rPr lang="en-US" baseline="30000" dirty="0"/>
              <a:t>rd</a:t>
            </a:r>
            <a:r>
              <a:rPr lang="en-US" dirty="0"/>
              <a:t> party Gerber viewer.  JLCPCB recommends their own JLCPCB Gerber Viewer or open-source </a:t>
            </a:r>
            <a:r>
              <a:rPr lang="en-US" dirty="0" err="1"/>
              <a:t>Gerbv</a:t>
            </a:r>
            <a:r>
              <a:rPr lang="en-US" dirty="0"/>
              <a:t>.</a:t>
            </a:r>
          </a:p>
          <a:p>
            <a:pPr marL="109728" indent="0">
              <a:buNone/>
            </a:pPr>
            <a:endParaRPr lang="en-US" dirty="0"/>
          </a:p>
          <a:p>
            <a:pPr marL="109728" indent="0">
              <a:buNone/>
            </a:pPr>
            <a:r>
              <a:rPr lang="en-US" dirty="0"/>
              <a:t>JLCPCB Gerber Viewer: </a:t>
            </a:r>
            <a:r>
              <a:rPr lang="en-US" dirty="0">
                <a:hlinkClick r:id="rId3"/>
              </a:rPr>
              <a:t>https://jlcpcb.com/RGE</a:t>
            </a:r>
            <a:endParaRPr lang="en-US" dirty="0"/>
          </a:p>
          <a:p>
            <a:pPr marL="109728" indent="0">
              <a:buNone/>
            </a:pPr>
            <a:endParaRPr lang="en-US" dirty="0"/>
          </a:p>
          <a:p>
            <a:pPr marL="109728" indent="0">
              <a:buNone/>
            </a:pPr>
            <a:r>
              <a:rPr lang="en-US" dirty="0" err="1"/>
              <a:t>Gerbv</a:t>
            </a:r>
            <a:r>
              <a:rPr lang="en-US" dirty="0"/>
              <a:t> download: </a:t>
            </a:r>
            <a:r>
              <a:rPr lang="en-US" dirty="0">
                <a:hlinkClick r:id="rId4"/>
              </a:rPr>
              <a:t>https://gerbv.github.io/</a:t>
            </a:r>
            <a:endParaRPr lang="en-US" dirty="0"/>
          </a:p>
          <a:p>
            <a:pPr marL="109728" indent="0">
              <a:buNone/>
            </a:pPr>
            <a:r>
              <a:rPr lang="en-US" dirty="0"/>
              <a:t> </a:t>
            </a:r>
          </a:p>
        </p:txBody>
      </p:sp>
    </p:spTree>
    <p:extLst>
      <p:ext uri="{BB962C8B-B14F-4D97-AF65-F5344CB8AC3E}">
        <p14:creationId xmlns:p14="http://schemas.microsoft.com/office/powerpoint/2010/main" val="1335890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BAF915-C240-C2FA-43DF-F8B1C2DF13C0}"/>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B66797DB-B686-FA02-468D-998DA3198B91}"/>
              </a:ext>
            </a:extLst>
          </p:cNvPr>
          <p:cNvSpPr>
            <a:spLocks noGrp="1"/>
          </p:cNvSpPr>
          <p:nvPr>
            <p:ph type="ftr" sz="quarter" idx="11"/>
          </p:nvPr>
        </p:nvSpPr>
        <p:spPr/>
        <p:txBody>
          <a:bodyPr/>
          <a:lstStyle/>
          <a:p>
            <a:r>
              <a:rPr lang="en-US"/>
              <a:t>02/22/2025 - Doug Paradis</a:t>
            </a:r>
            <a:endParaRPr lang="en-US" dirty="0"/>
          </a:p>
        </p:txBody>
      </p:sp>
      <p:sp>
        <p:nvSpPr>
          <p:cNvPr id="5" name="Slide Number Placeholder 4">
            <a:extLst>
              <a:ext uri="{FF2B5EF4-FFF2-40B4-BE49-F238E27FC236}">
                <a16:creationId xmlns:a16="http://schemas.microsoft.com/office/drawing/2014/main" id="{206B1C0D-CDDB-C5E7-FAEF-0BC69BF122F4}"/>
              </a:ext>
            </a:extLst>
          </p:cNvPr>
          <p:cNvSpPr>
            <a:spLocks noGrp="1"/>
          </p:cNvSpPr>
          <p:nvPr>
            <p:ph type="sldNum" sz="quarter" idx="12"/>
          </p:nvPr>
        </p:nvSpPr>
        <p:spPr/>
        <p:txBody>
          <a:bodyPr/>
          <a:lstStyle/>
          <a:p>
            <a:fld id="{401CF334-2D5C-4859-84A6-CA7E6E43FAEB}" type="slidenum">
              <a:rPr lang="en-US" smtClean="0"/>
              <a:t>64</a:t>
            </a:fld>
            <a:endParaRPr lang="en-US" dirty="0"/>
          </a:p>
        </p:txBody>
      </p:sp>
    </p:spTree>
    <p:extLst>
      <p:ext uri="{BB962C8B-B14F-4D97-AF65-F5344CB8AC3E}">
        <p14:creationId xmlns:p14="http://schemas.microsoft.com/office/powerpoint/2010/main" val="1930537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F4D904-EE2C-1344-E32D-DB0D6DEE0825}"/>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0A41EF60-F6A2-8294-6F14-67C8B4788C2B}"/>
              </a:ext>
            </a:extLst>
          </p:cNvPr>
          <p:cNvSpPr>
            <a:spLocks noGrp="1"/>
          </p:cNvSpPr>
          <p:nvPr>
            <p:ph type="ftr" sz="quarter" idx="11"/>
          </p:nvPr>
        </p:nvSpPr>
        <p:spPr/>
        <p:txBody>
          <a:bodyPr/>
          <a:lstStyle/>
          <a:p>
            <a:r>
              <a:rPr lang="en-US"/>
              <a:t>02/22/2025 - Doug Paradis</a:t>
            </a:r>
            <a:endParaRPr lang="en-US" dirty="0"/>
          </a:p>
        </p:txBody>
      </p:sp>
      <p:sp>
        <p:nvSpPr>
          <p:cNvPr id="5" name="Slide Number Placeholder 4">
            <a:extLst>
              <a:ext uri="{FF2B5EF4-FFF2-40B4-BE49-F238E27FC236}">
                <a16:creationId xmlns:a16="http://schemas.microsoft.com/office/drawing/2014/main" id="{AE9FA100-CE85-DB96-42F9-53543DA42D7F}"/>
              </a:ext>
            </a:extLst>
          </p:cNvPr>
          <p:cNvSpPr>
            <a:spLocks noGrp="1"/>
          </p:cNvSpPr>
          <p:nvPr>
            <p:ph type="sldNum" sz="quarter" idx="12"/>
          </p:nvPr>
        </p:nvSpPr>
        <p:spPr/>
        <p:txBody>
          <a:bodyPr/>
          <a:lstStyle/>
          <a:p>
            <a:fld id="{401CF334-2D5C-4859-84A6-CA7E6E43FAEB}" type="slidenum">
              <a:rPr lang="en-US" smtClean="0"/>
              <a:t>65</a:t>
            </a:fld>
            <a:endParaRPr lang="en-US" dirty="0"/>
          </a:p>
        </p:txBody>
      </p:sp>
    </p:spTree>
    <p:extLst>
      <p:ext uri="{BB962C8B-B14F-4D97-AF65-F5344CB8AC3E}">
        <p14:creationId xmlns:p14="http://schemas.microsoft.com/office/powerpoint/2010/main" val="256296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728410"/>
            <a:ext cx="10972800" cy="1066800"/>
          </a:xfrm>
        </p:spPr>
        <p:txBody>
          <a:bodyPr>
            <a:normAutofit/>
          </a:bodyPr>
          <a:lstStyle/>
          <a:p>
            <a:r>
              <a:rPr lang="en-US" b="1" dirty="0"/>
              <a:t>All Robots Start with An Idea – A Tabletop Robot</a:t>
            </a:r>
          </a:p>
        </p:txBody>
      </p:sp>
      <p:sp>
        <p:nvSpPr>
          <p:cNvPr id="3" name="Content Placeholder 2"/>
          <p:cNvSpPr>
            <a:spLocks noGrp="1"/>
          </p:cNvSpPr>
          <p:nvPr>
            <p:ph idx="1"/>
          </p:nvPr>
        </p:nvSpPr>
        <p:spPr>
          <a:xfrm>
            <a:off x="506964" y="1668314"/>
            <a:ext cx="7328000" cy="4596446"/>
          </a:xfrm>
        </p:spPr>
        <p:txBody>
          <a:bodyPr>
            <a:normAutofit fontScale="25000" lnSpcReduction="20000"/>
          </a:bodyPr>
          <a:lstStyle/>
          <a:p>
            <a:pPr marL="109728" indent="0">
              <a:buNone/>
            </a:pPr>
            <a:r>
              <a:rPr lang="en-US" sz="3600" b="1" dirty="0">
                <a:solidFill>
                  <a:schemeClr val="tx1"/>
                </a:solidFill>
              </a:rPr>
              <a:t>       Parts:</a:t>
            </a:r>
          </a:p>
          <a:p>
            <a:pPr lvl="1"/>
            <a:r>
              <a:rPr lang="en-US" sz="5600" dirty="0">
                <a:solidFill>
                  <a:schemeClr val="tx1"/>
                </a:solidFill>
              </a:rPr>
              <a:t>2 yellow </a:t>
            </a:r>
            <a:r>
              <a:rPr lang="en-US" sz="5600" dirty="0" err="1">
                <a:solidFill>
                  <a:schemeClr val="tx1"/>
                </a:solidFill>
              </a:rPr>
              <a:t>TTmotor</a:t>
            </a:r>
            <a:r>
              <a:rPr lang="en-US" sz="5600" dirty="0">
                <a:solidFill>
                  <a:schemeClr val="tx1"/>
                </a:solidFill>
              </a:rPr>
              <a:t> motors from </a:t>
            </a:r>
            <a:r>
              <a:rPr lang="en-US" sz="5600" dirty="0" err="1">
                <a:solidFill>
                  <a:schemeClr val="tx1"/>
                </a:solidFill>
              </a:rPr>
              <a:t>DFRobot</a:t>
            </a:r>
            <a:r>
              <a:rPr lang="en-US" sz="5600" dirty="0">
                <a:solidFill>
                  <a:schemeClr val="tx1"/>
                </a:solidFill>
              </a:rPr>
              <a:t> with quadrature encoders</a:t>
            </a:r>
          </a:p>
          <a:p>
            <a:pPr lvl="1"/>
            <a:endParaRPr lang="en-US" sz="5600" dirty="0">
              <a:solidFill>
                <a:schemeClr val="tx1"/>
              </a:solidFill>
            </a:endParaRPr>
          </a:p>
          <a:p>
            <a:pPr lvl="1"/>
            <a:r>
              <a:rPr lang="en-US" sz="5600" dirty="0">
                <a:solidFill>
                  <a:schemeClr val="tx1"/>
                </a:solidFill>
              </a:rPr>
              <a:t>ESP32-WROOM-32 devkit v1 (30 pin version) module</a:t>
            </a:r>
          </a:p>
          <a:p>
            <a:pPr lvl="1"/>
            <a:endParaRPr lang="en-US" sz="5600" dirty="0">
              <a:solidFill>
                <a:schemeClr val="tx1"/>
              </a:solidFill>
            </a:endParaRPr>
          </a:p>
          <a:p>
            <a:pPr lvl="1"/>
            <a:r>
              <a:rPr lang="en-US" sz="5600" dirty="0">
                <a:solidFill>
                  <a:schemeClr val="tx1"/>
                </a:solidFill>
              </a:rPr>
              <a:t>4 IR drop sensors – </a:t>
            </a:r>
            <a:r>
              <a:rPr lang="en-US" sz="5600" dirty="0" err="1">
                <a:solidFill>
                  <a:schemeClr val="tx1"/>
                </a:solidFill>
              </a:rPr>
              <a:t>HiLetgo</a:t>
            </a:r>
            <a:r>
              <a:rPr lang="en-US" sz="5600" dirty="0">
                <a:solidFill>
                  <a:schemeClr val="tx1"/>
                </a:solidFill>
              </a:rPr>
              <a:t> TCRT5000 IR sensors (GPIO)</a:t>
            </a:r>
          </a:p>
          <a:p>
            <a:pPr lvl="1"/>
            <a:endParaRPr lang="en-US" sz="5600" dirty="0">
              <a:solidFill>
                <a:schemeClr val="tx1"/>
              </a:solidFill>
            </a:endParaRPr>
          </a:p>
          <a:p>
            <a:pPr lvl="1"/>
            <a:r>
              <a:rPr lang="en-US" sz="5600" dirty="0">
                <a:solidFill>
                  <a:schemeClr val="tx1"/>
                </a:solidFill>
              </a:rPr>
              <a:t>Dual H bridge for motors – ZK-5AD module (GPIO) or TB6612FNG (GPIO)</a:t>
            </a:r>
          </a:p>
          <a:p>
            <a:pPr lvl="1"/>
            <a:endParaRPr lang="en-US" sz="5600" dirty="0">
              <a:solidFill>
                <a:schemeClr val="tx1"/>
              </a:solidFill>
            </a:endParaRPr>
          </a:p>
          <a:p>
            <a:pPr lvl="1"/>
            <a:r>
              <a:rPr lang="en-US" sz="5600" dirty="0">
                <a:solidFill>
                  <a:schemeClr val="tx1"/>
                </a:solidFill>
              </a:rPr>
              <a:t>9 DOF IMU – BNO085 (I2C/UART)</a:t>
            </a:r>
          </a:p>
          <a:p>
            <a:pPr lvl="1"/>
            <a:endParaRPr lang="en-US" sz="5600" dirty="0">
              <a:solidFill>
                <a:schemeClr val="tx1"/>
              </a:solidFill>
            </a:endParaRPr>
          </a:p>
          <a:p>
            <a:pPr lvl="1"/>
            <a:r>
              <a:rPr lang="en-US" sz="5600" dirty="0">
                <a:solidFill>
                  <a:schemeClr val="tx1"/>
                </a:solidFill>
              </a:rPr>
              <a:t>7.2V to 5V regulator - 5V version of Mini360 buck converter (</a:t>
            </a:r>
            <a:r>
              <a:rPr lang="en-US" sz="5600" dirty="0" err="1">
                <a:solidFill>
                  <a:schemeClr val="tx1"/>
                </a:solidFill>
              </a:rPr>
              <a:t>Pwr</a:t>
            </a:r>
            <a:r>
              <a:rPr lang="en-US" sz="5600" dirty="0">
                <a:solidFill>
                  <a:schemeClr val="tx1"/>
                </a:solidFill>
              </a:rPr>
              <a:t>)</a:t>
            </a:r>
          </a:p>
          <a:p>
            <a:pPr lvl="1"/>
            <a:endParaRPr lang="en-US" sz="5600" dirty="0">
              <a:solidFill>
                <a:schemeClr val="tx1"/>
              </a:solidFill>
            </a:endParaRPr>
          </a:p>
          <a:p>
            <a:pPr lvl="1"/>
            <a:r>
              <a:rPr lang="en-US" sz="5600" dirty="0">
                <a:solidFill>
                  <a:schemeClr val="tx1"/>
                </a:solidFill>
              </a:rPr>
              <a:t>7.2V to 3.3V regulator – 3.3V version of Mini360 buck converter (</a:t>
            </a:r>
            <a:r>
              <a:rPr lang="en-US" sz="5600" dirty="0" err="1">
                <a:solidFill>
                  <a:schemeClr val="tx1"/>
                </a:solidFill>
              </a:rPr>
              <a:t>Pwr</a:t>
            </a:r>
            <a:r>
              <a:rPr lang="en-US" sz="5600" dirty="0">
                <a:solidFill>
                  <a:schemeClr val="tx1"/>
                </a:solidFill>
              </a:rPr>
              <a:t>)</a:t>
            </a:r>
            <a:br>
              <a:rPr lang="en-US" sz="5600" dirty="0">
                <a:solidFill>
                  <a:schemeClr val="tx1"/>
                </a:solidFill>
              </a:rPr>
            </a:br>
            <a:endParaRPr lang="en-US" sz="5600" dirty="0">
              <a:solidFill>
                <a:schemeClr val="tx1"/>
              </a:solidFill>
            </a:endParaRPr>
          </a:p>
          <a:p>
            <a:pPr lvl="1"/>
            <a:r>
              <a:rPr lang="en-US" sz="5600" dirty="0">
                <a:solidFill>
                  <a:schemeClr val="tx1"/>
                </a:solidFill>
              </a:rPr>
              <a:t> Distance sensor – either a HSR04 ultrasonic (GPIO) or a </a:t>
            </a:r>
            <a:r>
              <a:rPr lang="en-US" sz="5600" dirty="0" err="1">
                <a:solidFill>
                  <a:schemeClr val="tx1"/>
                </a:solidFill>
              </a:rPr>
              <a:t>TFMini</a:t>
            </a:r>
            <a:r>
              <a:rPr lang="en-US" sz="5600" dirty="0">
                <a:solidFill>
                  <a:schemeClr val="tx1"/>
                </a:solidFill>
              </a:rPr>
              <a:t>-S </a:t>
            </a:r>
            <a:r>
              <a:rPr lang="en-US" sz="5600" dirty="0" err="1">
                <a:solidFill>
                  <a:schemeClr val="tx1"/>
                </a:solidFill>
              </a:rPr>
              <a:t>ToF</a:t>
            </a:r>
            <a:r>
              <a:rPr lang="en-US" sz="5600" dirty="0">
                <a:solidFill>
                  <a:schemeClr val="tx1"/>
                </a:solidFill>
              </a:rPr>
              <a:t> LiDAR (UART/I2C)</a:t>
            </a:r>
          </a:p>
          <a:p>
            <a:pPr lvl="1"/>
            <a:endParaRPr lang="en-US" sz="5600" dirty="0">
              <a:solidFill>
                <a:schemeClr val="tx1"/>
              </a:solidFill>
            </a:endParaRPr>
          </a:p>
          <a:p>
            <a:pPr lvl="1"/>
            <a:r>
              <a:rPr lang="en-US" sz="5600" dirty="0">
                <a:solidFill>
                  <a:schemeClr val="tx1"/>
                </a:solidFill>
              </a:rPr>
              <a:t>Power and Start switches, “on” LED with current limiting resistor</a:t>
            </a:r>
          </a:p>
          <a:p>
            <a:pPr lvl="1"/>
            <a:endParaRPr lang="en-US" sz="5600" dirty="0">
              <a:solidFill>
                <a:schemeClr val="tx1"/>
              </a:solidFill>
            </a:endParaRPr>
          </a:p>
          <a:p>
            <a:pPr lvl="1"/>
            <a:r>
              <a:rPr lang="en-US" sz="5600" dirty="0">
                <a:solidFill>
                  <a:schemeClr val="tx1"/>
                </a:solidFill>
              </a:rPr>
              <a:t> Bumper (optional – should have provisions for)</a:t>
            </a:r>
          </a:p>
          <a:p>
            <a:pPr lvl="1"/>
            <a:endParaRPr lang="en-US" dirty="0"/>
          </a:p>
          <a:p>
            <a:endParaRPr lang="en-US" dirty="0"/>
          </a:p>
          <a:p>
            <a:endParaRPr lang="en-US" dirty="0"/>
          </a:p>
          <a:p>
            <a:r>
              <a:rPr lang="en-US" dirty="0"/>
              <a:t>P</a:t>
            </a:r>
          </a:p>
        </p:txBody>
      </p:sp>
      <p:sp>
        <p:nvSpPr>
          <p:cNvPr id="4" name="Footer Placeholder 3">
            <a:extLst>
              <a:ext uri="{FF2B5EF4-FFF2-40B4-BE49-F238E27FC236}">
                <a16:creationId xmlns:a16="http://schemas.microsoft.com/office/drawing/2014/main" id="{34636FBF-E874-4A83-B300-3E33E8671E35}"/>
              </a:ext>
            </a:extLst>
          </p:cNvPr>
          <p:cNvSpPr>
            <a:spLocks noGrp="1"/>
          </p:cNvSpPr>
          <p:nvPr>
            <p:ph type="ftr" sz="quarter" idx="11"/>
          </p:nvPr>
        </p:nvSpPr>
        <p:spPr/>
        <p:txBody>
          <a:bodyPr/>
          <a:lstStyle/>
          <a:p>
            <a:r>
              <a:rPr lang="en-US"/>
              <a:t>02/22/2025 - Doug Paradis</a:t>
            </a:r>
            <a:endParaRPr lang="en-US" dirty="0"/>
          </a:p>
        </p:txBody>
      </p:sp>
      <p:sp>
        <p:nvSpPr>
          <p:cNvPr id="5" name="Slide Number Placeholder 4">
            <a:extLst>
              <a:ext uri="{FF2B5EF4-FFF2-40B4-BE49-F238E27FC236}">
                <a16:creationId xmlns:a16="http://schemas.microsoft.com/office/drawing/2014/main" id="{CDD2366B-4640-4F84-851E-0B6EF5AE5D20}"/>
              </a:ext>
            </a:extLst>
          </p:cNvPr>
          <p:cNvSpPr>
            <a:spLocks noGrp="1"/>
          </p:cNvSpPr>
          <p:nvPr>
            <p:ph type="sldNum" sz="quarter" idx="12"/>
          </p:nvPr>
        </p:nvSpPr>
        <p:spPr/>
        <p:txBody>
          <a:bodyPr/>
          <a:lstStyle/>
          <a:p>
            <a:fld id="{401CF334-2D5C-4859-84A6-CA7E6E43FAEB}" type="slidenum">
              <a:rPr lang="en-US" smtClean="0"/>
              <a:t>66</a:t>
            </a:fld>
            <a:endParaRPr lang="en-US" dirty="0"/>
          </a:p>
        </p:txBody>
      </p:sp>
      <p:sp>
        <p:nvSpPr>
          <p:cNvPr id="7" name="TextBox 6">
            <a:extLst>
              <a:ext uri="{FF2B5EF4-FFF2-40B4-BE49-F238E27FC236}">
                <a16:creationId xmlns:a16="http://schemas.microsoft.com/office/drawing/2014/main" id="{08628870-C970-9314-BD2A-E2CF60B7503C}"/>
              </a:ext>
            </a:extLst>
          </p:cNvPr>
          <p:cNvSpPr txBox="1"/>
          <p:nvPr/>
        </p:nvSpPr>
        <p:spPr>
          <a:xfrm>
            <a:off x="4977062" y="1731762"/>
            <a:ext cx="818019" cy="1107996"/>
          </a:xfrm>
          <a:prstGeom prst="rect">
            <a:avLst/>
          </a:prstGeom>
          <a:noFill/>
        </p:spPr>
        <p:txBody>
          <a:bodyPr wrap="square" rtlCol="0">
            <a:spAutoFit/>
          </a:bodyPr>
          <a:lstStyle/>
          <a:p>
            <a:r>
              <a:rPr lang="en-US" sz="6600" b="1" dirty="0">
                <a:solidFill>
                  <a:srgbClr val="FF0000"/>
                </a:solidFill>
                <a:latin typeface="Wingdings" panose="05000000000000000000" pitchFamily="2" charset="2"/>
                <a:sym typeface="Wingdings" panose="05000000000000000000" pitchFamily="2" charset="2"/>
              </a:rPr>
              <a:t></a:t>
            </a:r>
            <a:endParaRPr lang="en-US" sz="6600" b="1" dirty="0">
              <a:solidFill>
                <a:srgbClr val="FF0000"/>
              </a:solidFill>
              <a:latin typeface="Wingdings" panose="05000000000000000000" pitchFamily="2" charset="2"/>
            </a:endParaRPr>
          </a:p>
        </p:txBody>
      </p:sp>
      <p:sp>
        <p:nvSpPr>
          <p:cNvPr id="8" name="TextBox 7">
            <a:extLst>
              <a:ext uri="{FF2B5EF4-FFF2-40B4-BE49-F238E27FC236}">
                <a16:creationId xmlns:a16="http://schemas.microsoft.com/office/drawing/2014/main" id="{7EFF6007-3FE3-2C1A-E9EC-C16A8408945A}"/>
              </a:ext>
            </a:extLst>
          </p:cNvPr>
          <p:cNvSpPr txBox="1"/>
          <p:nvPr/>
        </p:nvSpPr>
        <p:spPr>
          <a:xfrm>
            <a:off x="6272091" y="2513670"/>
            <a:ext cx="818019" cy="1107996"/>
          </a:xfrm>
          <a:prstGeom prst="rect">
            <a:avLst/>
          </a:prstGeom>
          <a:noFill/>
        </p:spPr>
        <p:txBody>
          <a:bodyPr wrap="square" rtlCol="0">
            <a:spAutoFit/>
          </a:bodyPr>
          <a:lstStyle/>
          <a:p>
            <a:r>
              <a:rPr lang="en-US" sz="6600" b="1" dirty="0">
                <a:solidFill>
                  <a:srgbClr val="FF0000"/>
                </a:solidFill>
                <a:latin typeface="Wingdings" panose="05000000000000000000" pitchFamily="2" charset="2"/>
                <a:sym typeface="Wingdings" panose="05000000000000000000" pitchFamily="2" charset="2"/>
              </a:rPr>
              <a:t></a:t>
            </a:r>
            <a:endParaRPr lang="en-US" sz="6600" b="1" dirty="0">
              <a:solidFill>
                <a:srgbClr val="FF0000"/>
              </a:solidFill>
              <a:latin typeface="Wingdings" panose="05000000000000000000" pitchFamily="2" charset="2"/>
            </a:endParaRPr>
          </a:p>
        </p:txBody>
      </p:sp>
      <p:sp>
        <p:nvSpPr>
          <p:cNvPr id="9" name="TextBox 8">
            <a:extLst>
              <a:ext uri="{FF2B5EF4-FFF2-40B4-BE49-F238E27FC236}">
                <a16:creationId xmlns:a16="http://schemas.microsoft.com/office/drawing/2014/main" id="{4D8AE8EB-4A00-A83E-5276-20354D4CB537}"/>
              </a:ext>
            </a:extLst>
          </p:cNvPr>
          <p:cNvSpPr txBox="1"/>
          <p:nvPr/>
        </p:nvSpPr>
        <p:spPr>
          <a:xfrm>
            <a:off x="5902514" y="3387018"/>
            <a:ext cx="818019" cy="1107996"/>
          </a:xfrm>
          <a:prstGeom prst="rect">
            <a:avLst/>
          </a:prstGeom>
          <a:noFill/>
        </p:spPr>
        <p:txBody>
          <a:bodyPr wrap="square" rtlCol="0">
            <a:spAutoFit/>
          </a:bodyPr>
          <a:lstStyle/>
          <a:p>
            <a:r>
              <a:rPr lang="en-US" sz="6600" b="1" dirty="0">
                <a:solidFill>
                  <a:srgbClr val="FF0000"/>
                </a:solidFill>
                <a:latin typeface="Wingdings" panose="05000000000000000000" pitchFamily="2" charset="2"/>
                <a:sym typeface="Wingdings" panose="05000000000000000000" pitchFamily="2" charset="2"/>
              </a:rPr>
              <a:t></a:t>
            </a:r>
            <a:endParaRPr lang="en-US" sz="6600" b="1" dirty="0">
              <a:solidFill>
                <a:srgbClr val="FF0000"/>
              </a:solidFill>
              <a:latin typeface="Wingdings" panose="05000000000000000000" pitchFamily="2" charset="2"/>
            </a:endParaRPr>
          </a:p>
        </p:txBody>
      </p:sp>
      <p:sp>
        <p:nvSpPr>
          <p:cNvPr id="10" name="TextBox 9">
            <a:extLst>
              <a:ext uri="{FF2B5EF4-FFF2-40B4-BE49-F238E27FC236}">
                <a16:creationId xmlns:a16="http://schemas.microsoft.com/office/drawing/2014/main" id="{FE068BC5-663F-2AB6-3F80-13C873F4FC0D}"/>
              </a:ext>
            </a:extLst>
          </p:cNvPr>
          <p:cNvSpPr txBox="1"/>
          <p:nvPr/>
        </p:nvSpPr>
        <p:spPr>
          <a:xfrm>
            <a:off x="6230009" y="3786128"/>
            <a:ext cx="818019" cy="1107996"/>
          </a:xfrm>
          <a:prstGeom prst="rect">
            <a:avLst/>
          </a:prstGeom>
          <a:noFill/>
        </p:spPr>
        <p:txBody>
          <a:bodyPr wrap="square" rtlCol="0">
            <a:spAutoFit/>
          </a:bodyPr>
          <a:lstStyle/>
          <a:p>
            <a:r>
              <a:rPr lang="en-US" sz="6600" b="1" dirty="0">
                <a:solidFill>
                  <a:srgbClr val="FF0000"/>
                </a:solidFill>
                <a:latin typeface="Wingdings" panose="05000000000000000000" pitchFamily="2" charset="2"/>
                <a:sym typeface="Wingdings" panose="05000000000000000000" pitchFamily="2" charset="2"/>
              </a:rPr>
              <a:t></a:t>
            </a:r>
            <a:endParaRPr lang="en-US" sz="6600" b="1" dirty="0">
              <a:solidFill>
                <a:srgbClr val="FF0000"/>
              </a:solidFill>
              <a:latin typeface="Wingdings" panose="05000000000000000000" pitchFamily="2" charset="2"/>
            </a:endParaRPr>
          </a:p>
        </p:txBody>
      </p:sp>
      <p:sp>
        <p:nvSpPr>
          <p:cNvPr id="11" name="TextBox 10">
            <a:extLst>
              <a:ext uri="{FF2B5EF4-FFF2-40B4-BE49-F238E27FC236}">
                <a16:creationId xmlns:a16="http://schemas.microsoft.com/office/drawing/2014/main" id="{25132144-5611-42E6-8894-DFD97330FD72}"/>
              </a:ext>
            </a:extLst>
          </p:cNvPr>
          <p:cNvSpPr txBox="1"/>
          <p:nvPr/>
        </p:nvSpPr>
        <p:spPr>
          <a:xfrm>
            <a:off x="7888160" y="1927107"/>
            <a:ext cx="4303840" cy="954107"/>
          </a:xfrm>
          <a:prstGeom prst="rect">
            <a:avLst/>
          </a:prstGeom>
          <a:noFill/>
        </p:spPr>
        <p:txBody>
          <a:bodyPr wrap="square" rtlCol="0">
            <a:spAutoFit/>
          </a:bodyPr>
          <a:lstStyle/>
          <a:p>
            <a:r>
              <a:rPr lang="en-US" sz="3200" b="1" dirty="0">
                <a:solidFill>
                  <a:srgbClr val="FF0000"/>
                </a:solidFill>
                <a:latin typeface="Wingdings" panose="05000000000000000000" pitchFamily="2" charset="2"/>
                <a:sym typeface="Wingdings" panose="05000000000000000000" pitchFamily="2" charset="2"/>
              </a:rPr>
              <a:t></a:t>
            </a:r>
            <a:r>
              <a:rPr lang="en-US" sz="2400" b="1" dirty="0">
                <a:sym typeface="Wingdings" panose="05000000000000000000" pitchFamily="2" charset="2"/>
              </a:rPr>
              <a:t>= on PCB - other parts will</a:t>
            </a:r>
            <a:br>
              <a:rPr lang="en-US" sz="2400" b="1" dirty="0">
                <a:sym typeface="Wingdings" panose="05000000000000000000" pitchFamily="2" charset="2"/>
              </a:rPr>
            </a:br>
            <a:r>
              <a:rPr lang="en-US" sz="2400" b="1" dirty="0">
                <a:sym typeface="Wingdings" panose="05000000000000000000" pitchFamily="2" charset="2"/>
              </a:rPr>
              <a:t>        have headers on PCB. </a:t>
            </a:r>
            <a:endParaRPr lang="en-US" sz="2400" b="1" dirty="0">
              <a:latin typeface="Wingdings" panose="05000000000000000000" pitchFamily="2" charset="2"/>
            </a:endParaRPr>
          </a:p>
        </p:txBody>
      </p:sp>
    </p:spTree>
    <p:extLst>
      <p:ext uri="{BB962C8B-B14F-4D97-AF65-F5344CB8AC3E}">
        <p14:creationId xmlns:p14="http://schemas.microsoft.com/office/powerpoint/2010/main" val="418526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B63974-DE78-9239-6C18-4E4E48D493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3CF71C9-FF57-6285-2C32-04FD35E0AEFF}"/>
              </a:ext>
            </a:extLst>
          </p:cNvPr>
          <p:cNvSpPr>
            <a:spLocks noGrp="1"/>
          </p:cNvSpPr>
          <p:nvPr>
            <p:ph type="title"/>
          </p:nvPr>
        </p:nvSpPr>
        <p:spPr>
          <a:xfrm>
            <a:off x="279400" y="198858"/>
            <a:ext cx="10972800" cy="1066800"/>
          </a:xfrm>
        </p:spPr>
        <p:txBody>
          <a:bodyPr/>
          <a:lstStyle/>
          <a:p>
            <a:r>
              <a:rPr lang="en-US" b="1"/>
              <a:t>Parts - ESP32 DevKit v1</a:t>
            </a:r>
            <a:endParaRPr lang="en-US" b="1" dirty="0"/>
          </a:p>
        </p:txBody>
      </p:sp>
      <p:sp>
        <p:nvSpPr>
          <p:cNvPr id="5" name="Footer Placeholder 4">
            <a:extLst>
              <a:ext uri="{FF2B5EF4-FFF2-40B4-BE49-F238E27FC236}">
                <a16:creationId xmlns:a16="http://schemas.microsoft.com/office/drawing/2014/main" id="{DAF15134-2564-6DC1-E3EE-86EFF26A856C}"/>
              </a:ext>
            </a:extLst>
          </p:cNvPr>
          <p:cNvSpPr>
            <a:spLocks noGrp="1"/>
          </p:cNvSpPr>
          <p:nvPr>
            <p:ph type="ftr" sz="quarter" idx="11"/>
          </p:nvPr>
        </p:nvSpPr>
        <p:spPr/>
        <p:txBody>
          <a:bodyPr/>
          <a:lstStyle/>
          <a:p>
            <a:r>
              <a:rPr lang="en-US"/>
              <a:t>02/22/2025 - Doug Paradis</a:t>
            </a:r>
            <a:endParaRPr lang="en-US" dirty="0"/>
          </a:p>
        </p:txBody>
      </p:sp>
      <p:sp>
        <p:nvSpPr>
          <p:cNvPr id="6" name="Slide Number Placeholder 5">
            <a:extLst>
              <a:ext uri="{FF2B5EF4-FFF2-40B4-BE49-F238E27FC236}">
                <a16:creationId xmlns:a16="http://schemas.microsoft.com/office/drawing/2014/main" id="{9C7703B5-D8A9-9D35-6329-E256BB466A59}"/>
              </a:ext>
            </a:extLst>
          </p:cNvPr>
          <p:cNvSpPr>
            <a:spLocks noGrp="1"/>
          </p:cNvSpPr>
          <p:nvPr>
            <p:ph type="sldNum" sz="quarter" idx="12"/>
          </p:nvPr>
        </p:nvSpPr>
        <p:spPr/>
        <p:txBody>
          <a:bodyPr/>
          <a:lstStyle/>
          <a:p>
            <a:fld id="{401CF334-2D5C-4859-84A6-CA7E6E43FAEB}" type="slidenum">
              <a:rPr lang="en-US" smtClean="0"/>
              <a:t>67</a:t>
            </a:fld>
            <a:endParaRPr lang="en-US" dirty="0"/>
          </a:p>
        </p:txBody>
      </p:sp>
      <p:sp>
        <p:nvSpPr>
          <p:cNvPr id="23" name="TextBox 22">
            <a:extLst>
              <a:ext uri="{FF2B5EF4-FFF2-40B4-BE49-F238E27FC236}">
                <a16:creationId xmlns:a16="http://schemas.microsoft.com/office/drawing/2014/main" id="{975D807F-228C-BEC3-B705-9DC9C9539827}"/>
              </a:ext>
            </a:extLst>
          </p:cNvPr>
          <p:cNvSpPr txBox="1"/>
          <p:nvPr/>
        </p:nvSpPr>
        <p:spPr>
          <a:xfrm>
            <a:off x="3963630" y="6105157"/>
            <a:ext cx="5679440" cy="369332"/>
          </a:xfrm>
          <a:prstGeom prst="rect">
            <a:avLst/>
          </a:prstGeom>
          <a:noFill/>
        </p:spPr>
        <p:txBody>
          <a:bodyPr wrap="none" rtlCol="0">
            <a:spAutoFit/>
          </a:bodyPr>
          <a:lstStyle/>
          <a:p>
            <a:r>
              <a:rPr lang="en-US" b="1">
                <a:solidFill>
                  <a:schemeClr val="accent2">
                    <a:lumMod val="50000"/>
                  </a:schemeClr>
                </a:solidFill>
              </a:rPr>
              <a:t>There is an additional UART – you have to assign the pins.</a:t>
            </a:r>
            <a:endParaRPr lang="en-US" dirty="0">
              <a:solidFill>
                <a:schemeClr val="accent2">
                  <a:lumMod val="50000"/>
                </a:schemeClr>
              </a:solidFill>
            </a:endParaRPr>
          </a:p>
        </p:txBody>
      </p:sp>
      <p:pic>
        <p:nvPicPr>
          <p:cNvPr id="4" name="Picture 3" descr="A black and silver electronic device&#10;&#10;AI-generated content may be incorrect.">
            <a:extLst>
              <a:ext uri="{FF2B5EF4-FFF2-40B4-BE49-F238E27FC236}">
                <a16:creationId xmlns:a16="http://schemas.microsoft.com/office/drawing/2014/main" id="{9B44DC1F-EE78-CE9D-6228-297E0584AE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1249" y="1726124"/>
            <a:ext cx="3336153" cy="2814879"/>
          </a:xfrm>
          <a:prstGeom prst="rect">
            <a:avLst/>
          </a:prstGeom>
        </p:spPr>
      </p:pic>
      <p:sp>
        <p:nvSpPr>
          <p:cNvPr id="29" name="TextBox 28">
            <a:extLst>
              <a:ext uri="{FF2B5EF4-FFF2-40B4-BE49-F238E27FC236}">
                <a16:creationId xmlns:a16="http://schemas.microsoft.com/office/drawing/2014/main" id="{0A3FC2DF-64AF-96B5-F513-0DC2321E65CE}"/>
              </a:ext>
            </a:extLst>
          </p:cNvPr>
          <p:cNvSpPr txBox="1"/>
          <p:nvPr/>
        </p:nvSpPr>
        <p:spPr>
          <a:xfrm>
            <a:off x="2029325" y="4217837"/>
            <a:ext cx="1628972" cy="646331"/>
          </a:xfrm>
          <a:prstGeom prst="rect">
            <a:avLst/>
          </a:prstGeom>
          <a:solidFill>
            <a:schemeClr val="bg1">
              <a:lumMod val="50000"/>
            </a:schemeClr>
          </a:solidFill>
        </p:spPr>
        <p:txBody>
          <a:bodyPr wrap="none" rtlCol="0">
            <a:spAutoFit/>
          </a:bodyPr>
          <a:lstStyle/>
          <a:p>
            <a:r>
              <a:rPr lang="en-US" dirty="0">
                <a:solidFill>
                  <a:schemeClr val="bg1"/>
                </a:solidFill>
              </a:rPr>
              <a:t>2-2.54mm-15p</a:t>
            </a:r>
          </a:p>
          <a:p>
            <a:r>
              <a:rPr lang="en-US" dirty="0">
                <a:solidFill>
                  <a:schemeClr val="bg1"/>
                </a:solidFill>
              </a:rPr>
              <a:t>headers</a:t>
            </a:r>
          </a:p>
        </p:txBody>
      </p:sp>
      <p:pic>
        <p:nvPicPr>
          <p:cNvPr id="8" name="Picture 7" descr="A diagram of a circuit board&#10;&#10;AI-generated content may be incorrect.">
            <a:extLst>
              <a:ext uri="{FF2B5EF4-FFF2-40B4-BE49-F238E27FC236}">
                <a16:creationId xmlns:a16="http://schemas.microsoft.com/office/drawing/2014/main" id="{870D64E1-FA50-7F9B-8099-F629F97F3FE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45417" y="1686737"/>
            <a:ext cx="6985334" cy="4283840"/>
          </a:xfrm>
          <a:prstGeom prst="rect">
            <a:avLst/>
          </a:prstGeom>
        </p:spPr>
      </p:pic>
    </p:spTree>
    <p:extLst>
      <p:ext uri="{BB962C8B-B14F-4D97-AF65-F5344CB8AC3E}">
        <p14:creationId xmlns:p14="http://schemas.microsoft.com/office/powerpoint/2010/main" val="929865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08B825-175E-3D72-B282-F8EDAB0E184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A171F4E-AB88-D443-19FD-760CA8426FB0}"/>
              </a:ext>
            </a:extLst>
          </p:cNvPr>
          <p:cNvSpPr>
            <a:spLocks noGrp="1"/>
          </p:cNvSpPr>
          <p:nvPr>
            <p:ph type="title"/>
          </p:nvPr>
        </p:nvSpPr>
        <p:spPr>
          <a:xfrm>
            <a:off x="279400" y="198858"/>
            <a:ext cx="10972800" cy="1066800"/>
          </a:xfrm>
        </p:spPr>
        <p:txBody>
          <a:bodyPr/>
          <a:lstStyle/>
          <a:p>
            <a:r>
              <a:rPr lang="en-US" b="1" dirty="0"/>
              <a:t>Parts - other </a:t>
            </a:r>
          </a:p>
        </p:txBody>
      </p:sp>
      <p:sp>
        <p:nvSpPr>
          <p:cNvPr id="5" name="Footer Placeholder 4">
            <a:extLst>
              <a:ext uri="{FF2B5EF4-FFF2-40B4-BE49-F238E27FC236}">
                <a16:creationId xmlns:a16="http://schemas.microsoft.com/office/drawing/2014/main" id="{A5A5E0AF-0425-4BBC-36E2-056CE703FB49}"/>
              </a:ext>
            </a:extLst>
          </p:cNvPr>
          <p:cNvSpPr>
            <a:spLocks noGrp="1"/>
          </p:cNvSpPr>
          <p:nvPr>
            <p:ph type="ftr" sz="quarter" idx="11"/>
          </p:nvPr>
        </p:nvSpPr>
        <p:spPr/>
        <p:txBody>
          <a:bodyPr/>
          <a:lstStyle/>
          <a:p>
            <a:r>
              <a:rPr lang="en-US"/>
              <a:t>02/22/2025 - Doug Paradis</a:t>
            </a:r>
            <a:endParaRPr lang="en-US" dirty="0"/>
          </a:p>
        </p:txBody>
      </p:sp>
      <p:sp>
        <p:nvSpPr>
          <p:cNvPr id="6" name="Slide Number Placeholder 5">
            <a:extLst>
              <a:ext uri="{FF2B5EF4-FFF2-40B4-BE49-F238E27FC236}">
                <a16:creationId xmlns:a16="http://schemas.microsoft.com/office/drawing/2014/main" id="{7A32C49C-1233-DE4A-293C-CB55009569B1}"/>
              </a:ext>
            </a:extLst>
          </p:cNvPr>
          <p:cNvSpPr>
            <a:spLocks noGrp="1"/>
          </p:cNvSpPr>
          <p:nvPr>
            <p:ph type="sldNum" sz="quarter" idx="12"/>
          </p:nvPr>
        </p:nvSpPr>
        <p:spPr/>
        <p:txBody>
          <a:bodyPr/>
          <a:lstStyle/>
          <a:p>
            <a:fld id="{401CF334-2D5C-4859-84A6-CA7E6E43FAEB}" type="slidenum">
              <a:rPr lang="en-US" smtClean="0"/>
              <a:t>68</a:t>
            </a:fld>
            <a:endParaRPr lang="en-US" dirty="0"/>
          </a:p>
        </p:txBody>
      </p:sp>
      <p:sp>
        <p:nvSpPr>
          <p:cNvPr id="23" name="TextBox 22">
            <a:extLst>
              <a:ext uri="{FF2B5EF4-FFF2-40B4-BE49-F238E27FC236}">
                <a16:creationId xmlns:a16="http://schemas.microsoft.com/office/drawing/2014/main" id="{3CD00A2E-937D-F7EE-32B1-6EB9AD787D38}"/>
              </a:ext>
            </a:extLst>
          </p:cNvPr>
          <p:cNvSpPr txBox="1"/>
          <p:nvPr/>
        </p:nvSpPr>
        <p:spPr>
          <a:xfrm>
            <a:off x="3963630" y="6105157"/>
            <a:ext cx="6545703" cy="369332"/>
          </a:xfrm>
          <a:prstGeom prst="rect">
            <a:avLst/>
          </a:prstGeom>
          <a:noFill/>
        </p:spPr>
        <p:txBody>
          <a:bodyPr wrap="none" rtlCol="0">
            <a:spAutoFit/>
          </a:bodyPr>
          <a:lstStyle/>
          <a:p>
            <a:r>
              <a:rPr lang="en-US" b="1" dirty="0">
                <a:solidFill>
                  <a:schemeClr val="accent2">
                    <a:lumMod val="50000"/>
                  </a:schemeClr>
                </a:solidFill>
              </a:rPr>
              <a:t>Ideally, we will have polarized headers for all the parts on our PCB.</a:t>
            </a:r>
            <a:endParaRPr lang="en-US" dirty="0">
              <a:solidFill>
                <a:schemeClr val="accent2">
                  <a:lumMod val="50000"/>
                </a:schemeClr>
              </a:solidFill>
            </a:endParaRPr>
          </a:p>
        </p:txBody>
      </p:sp>
      <p:pic>
        <p:nvPicPr>
          <p:cNvPr id="8" name="Picture 7" descr="A yellow motor with wires&#10;&#10;AI-generated content may be incorrect.">
            <a:extLst>
              <a:ext uri="{FF2B5EF4-FFF2-40B4-BE49-F238E27FC236}">
                <a16:creationId xmlns:a16="http://schemas.microsoft.com/office/drawing/2014/main" id="{9940406F-F2D8-5967-3D16-197DF08FA4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235" y="1280667"/>
            <a:ext cx="3161224" cy="2116891"/>
          </a:xfrm>
          <a:prstGeom prst="rect">
            <a:avLst/>
          </a:prstGeom>
        </p:spPr>
      </p:pic>
      <p:pic>
        <p:nvPicPr>
          <p:cNvPr id="10" name="Picture 9" descr="A close-up of a microchip&#10;&#10;AI-generated content may be incorrect.">
            <a:extLst>
              <a:ext uri="{FF2B5EF4-FFF2-40B4-BE49-F238E27FC236}">
                <a16:creationId xmlns:a16="http://schemas.microsoft.com/office/drawing/2014/main" id="{BA3F4425-1641-65F3-6F8B-F1B97DB5722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5347" y="3712464"/>
            <a:ext cx="2355312" cy="2277877"/>
          </a:xfrm>
          <a:prstGeom prst="rect">
            <a:avLst/>
          </a:prstGeom>
        </p:spPr>
      </p:pic>
      <p:pic>
        <p:nvPicPr>
          <p:cNvPr id="12" name="Picture 11" descr="A group of electronic components&#10;&#10;AI-generated content may be incorrect.">
            <a:extLst>
              <a:ext uri="{FF2B5EF4-FFF2-40B4-BE49-F238E27FC236}">
                <a16:creationId xmlns:a16="http://schemas.microsoft.com/office/drawing/2014/main" id="{C48BE179-8495-9AFD-B820-E40BB5DC6E7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0800000">
            <a:off x="4724400" y="783677"/>
            <a:ext cx="6858000" cy="5143500"/>
          </a:xfrm>
          <a:prstGeom prst="rect">
            <a:avLst/>
          </a:prstGeom>
        </p:spPr>
      </p:pic>
      <p:sp>
        <p:nvSpPr>
          <p:cNvPr id="13" name="TextBox 12">
            <a:extLst>
              <a:ext uri="{FF2B5EF4-FFF2-40B4-BE49-F238E27FC236}">
                <a16:creationId xmlns:a16="http://schemas.microsoft.com/office/drawing/2014/main" id="{3C4FABA8-3D38-BC5F-FA51-F9239E198BFB}"/>
              </a:ext>
            </a:extLst>
          </p:cNvPr>
          <p:cNvSpPr txBox="1"/>
          <p:nvPr/>
        </p:nvSpPr>
        <p:spPr>
          <a:xfrm>
            <a:off x="5545934" y="1813751"/>
            <a:ext cx="962123" cy="369332"/>
          </a:xfrm>
          <a:prstGeom prst="rect">
            <a:avLst/>
          </a:prstGeom>
          <a:noFill/>
        </p:spPr>
        <p:txBody>
          <a:bodyPr wrap="none" rtlCol="0">
            <a:spAutoFit/>
          </a:bodyPr>
          <a:lstStyle/>
          <a:p>
            <a:r>
              <a:rPr lang="en-US" dirty="0"/>
              <a:t>BNO085</a:t>
            </a:r>
          </a:p>
        </p:txBody>
      </p:sp>
      <p:sp>
        <p:nvSpPr>
          <p:cNvPr id="14" name="TextBox 13">
            <a:extLst>
              <a:ext uri="{FF2B5EF4-FFF2-40B4-BE49-F238E27FC236}">
                <a16:creationId xmlns:a16="http://schemas.microsoft.com/office/drawing/2014/main" id="{B3F63A3D-72CC-6E92-9013-FBD95DFAE462}"/>
              </a:ext>
            </a:extLst>
          </p:cNvPr>
          <p:cNvSpPr txBox="1"/>
          <p:nvPr/>
        </p:nvSpPr>
        <p:spPr>
          <a:xfrm>
            <a:off x="7244262" y="1265658"/>
            <a:ext cx="1282723" cy="646331"/>
          </a:xfrm>
          <a:prstGeom prst="rect">
            <a:avLst/>
          </a:prstGeom>
          <a:noFill/>
        </p:spPr>
        <p:txBody>
          <a:bodyPr wrap="none" rtlCol="0">
            <a:spAutoFit/>
          </a:bodyPr>
          <a:lstStyle/>
          <a:p>
            <a:r>
              <a:rPr lang="en-US" dirty="0"/>
              <a:t>ZK-5AD </a:t>
            </a:r>
            <a:r>
              <a:rPr lang="en-US" dirty="0" err="1"/>
              <a:t>Mtr</a:t>
            </a:r>
            <a:br>
              <a:rPr lang="en-US" dirty="0"/>
            </a:br>
            <a:r>
              <a:rPr lang="en-US" dirty="0"/>
              <a:t>controller</a:t>
            </a:r>
          </a:p>
        </p:txBody>
      </p:sp>
      <p:sp>
        <p:nvSpPr>
          <p:cNvPr id="15" name="TextBox 14">
            <a:extLst>
              <a:ext uri="{FF2B5EF4-FFF2-40B4-BE49-F238E27FC236}">
                <a16:creationId xmlns:a16="http://schemas.microsoft.com/office/drawing/2014/main" id="{6D2EB9F3-F626-C05A-165D-D6BC2BC31747}"/>
              </a:ext>
            </a:extLst>
          </p:cNvPr>
          <p:cNvSpPr txBox="1"/>
          <p:nvPr/>
        </p:nvSpPr>
        <p:spPr>
          <a:xfrm>
            <a:off x="5614938" y="4524117"/>
            <a:ext cx="1456232" cy="646331"/>
          </a:xfrm>
          <a:prstGeom prst="rect">
            <a:avLst/>
          </a:prstGeom>
          <a:noFill/>
        </p:spPr>
        <p:txBody>
          <a:bodyPr wrap="none" rtlCol="0">
            <a:spAutoFit/>
          </a:bodyPr>
          <a:lstStyle/>
          <a:p>
            <a:r>
              <a:rPr lang="en-US" dirty="0" err="1"/>
              <a:t>Pwr</a:t>
            </a:r>
            <a:r>
              <a:rPr lang="en-US" dirty="0"/>
              <a:t> and Start</a:t>
            </a:r>
            <a:br>
              <a:rPr lang="en-US" dirty="0"/>
            </a:br>
            <a:r>
              <a:rPr lang="en-US" dirty="0"/>
              <a:t>Switches</a:t>
            </a:r>
          </a:p>
        </p:txBody>
      </p:sp>
      <p:sp>
        <p:nvSpPr>
          <p:cNvPr id="16" name="TextBox 15">
            <a:extLst>
              <a:ext uri="{FF2B5EF4-FFF2-40B4-BE49-F238E27FC236}">
                <a16:creationId xmlns:a16="http://schemas.microsoft.com/office/drawing/2014/main" id="{D0A2EA72-1002-E80D-C933-39683EFAD82E}"/>
              </a:ext>
            </a:extLst>
          </p:cNvPr>
          <p:cNvSpPr txBox="1"/>
          <p:nvPr/>
        </p:nvSpPr>
        <p:spPr>
          <a:xfrm>
            <a:off x="7575659" y="5097464"/>
            <a:ext cx="1315617" cy="646331"/>
          </a:xfrm>
          <a:prstGeom prst="rect">
            <a:avLst/>
          </a:prstGeom>
          <a:noFill/>
        </p:spPr>
        <p:txBody>
          <a:bodyPr wrap="none" rtlCol="0">
            <a:spAutoFit/>
          </a:bodyPr>
          <a:lstStyle/>
          <a:p>
            <a:r>
              <a:rPr lang="en-US" dirty="0"/>
              <a:t>IR Drop</a:t>
            </a:r>
            <a:br>
              <a:rPr lang="en-US" dirty="0"/>
            </a:br>
            <a:r>
              <a:rPr lang="en-US" dirty="0"/>
              <a:t>Sensors (4x)</a:t>
            </a:r>
          </a:p>
        </p:txBody>
      </p:sp>
      <p:sp>
        <p:nvSpPr>
          <p:cNvPr id="17" name="TextBox 16">
            <a:extLst>
              <a:ext uri="{FF2B5EF4-FFF2-40B4-BE49-F238E27FC236}">
                <a16:creationId xmlns:a16="http://schemas.microsoft.com/office/drawing/2014/main" id="{826CCFBC-C0F9-A0F8-709F-C9953C13CAC5}"/>
              </a:ext>
            </a:extLst>
          </p:cNvPr>
          <p:cNvSpPr txBox="1"/>
          <p:nvPr/>
        </p:nvSpPr>
        <p:spPr>
          <a:xfrm>
            <a:off x="609600" y="1358158"/>
            <a:ext cx="1039580" cy="1200329"/>
          </a:xfrm>
          <a:prstGeom prst="rect">
            <a:avLst/>
          </a:prstGeom>
          <a:noFill/>
        </p:spPr>
        <p:txBody>
          <a:bodyPr wrap="none" rtlCol="0">
            <a:spAutoFit/>
          </a:bodyPr>
          <a:lstStyle/>
          <a:p>
            <a:r>
              <a:rPr lang="en-US" dirty="0" err="1">
                <a:solidFill>
                  <a:schemeClr val="bg1"/>
                </a:solidFill>
              </a:rPr>
              <a:t>DFRobot</a:t>
            </a:r>
            <a:br>
              <a:rPr lang="en-US" dirty="0">
                <a:solidFill>
                  <a:schemeClr val="bg1"/>
                </a:solidFill>
              </a:rPr>
            </a:br>
            <a:r>
              <a:rPr lang="en-US" dirty="0" err="1">
                <a:solidFill>
                  <a:schemeClr val="bg1"/>
                </a:solidFill>
              </a:rPr>
              <a:t>TTMotor</a:t>
            </a:r>
            <a:br>
              <a:rPr lang="en-US" dirty="0">
                <a:solidFill>
                  <a:schemeClr val="bg1"/>
                </a:solidFill>
              </a:rPr>
            </a:br>
            <a:r>
              <a:rPr lang="en-US" dirty="0">
                <a:solidFill>
                  <a:schemeClr val="bg1"/>
                </a:solidFill>
              </a:rPr>
              <a:t>w/</a:t>
            </a:r>
          </a:p>
          <a:p>
            <a:r>
              <a:rPr lang="en-US" dirty="0">
                <a:solidFill>
                  <a:schemeClr val="bg1"/>
                </a:solidFill>
              </a:rPr>
              <a:t>Encoder</a:t>
            </a:r>
          </a:p>
        </p:txBody>
      </p:sp>
      <p:sp>
        <p:nvSpPr>
          <p:cNvPr id="18" name="TextBox 17">
            <a:extLst>
              <a:ext uri="{FF2B5EF4-FFF2-40B4-BE49-F238E27FC236}">
                <a16:creationId xmlns:a16="http://schemas.microsoft.com/office/drawing/2014/main" id="{05C18EE8-3F4F-D68B-D466-7A06C1B45558}"/>
              </a:ext>
            </a:extLst>
          </p:cNvPr>
          <p:cNvSpPr txBox="1"/>
          <p:nvPr/>
        </p:nvSpPr>
        <p:spPr>
          <a:xfrm>
            <a:off x="486258" y="5372120"/>
            <a:ext cx="1447191" cy="646331"/>
          </a:xfrm>
          <a:prstGeom prst="rect">
            <a:avLst/>
          </a:prstGeom>
          <a:noFill/>
        </p:spPr>
        <p:txBody>
          <a:bodyPr wrap="none" rtlCol="0">
            <a:spAutoFit/>
          </a:bodyPr>
          <a:lstStyle/>
          <a:p>
            <a:r>
              <a:rPr lang="en-US" dirty="0"/>
              <a:t>Mini360</a:t>
            </a:r>
            <a:br>
              <a:rPr lang="en-US" dirty="0"/>
            </a:br>
            <a:r>
              <a:rPr lang="en-US" dirty="0" err="1"/>
              <a:t>Vreg</a:t>
            </a:r>
            <a:r>
              <a:rPr lang="en-US" dirty="0"/>
              <a:t> (1 or 2x)</a:t>
            </a:r>
          </a:p>
        </p:txBody>
      </p:sp>
      <p:sp>
        <p:nvSpPr>
          <p:cNvPr id="19" name="TextBox 18">
            <a:extLst>
              <a:ext uri="{FF2B5EF4-FFF2-40B4-BE49-F238E27FC236}">
                <a16:creationId xmlns:a16="http://schemas.microsoft.com/office/drawing/2014/main" id="{AEDA8927-69FC-701A-11C3-70223A994313}"/>
              </a:ext>
            </a:extLst>
          </p:cNvPr>
          <p:cNvSpPr txBox="1"/>
          <p:nvPr/>
        </p:nvSpPr>
        <p:spPr>
          <a:xfrm>
            <a:off x="9408531" y="1258972"/>
            <a:ext cx="1003801" cy="369332"/>
          </a:xfrm>
          <a:prstGeom prst="rect">
            <a:avLst/>
          </a:prstGeom>
          <a:noFill/>
        </p:spPr>
        <p:txBody>
          <a:bodyPr wrap="none" rtlCol="0">
            <a:spAutoFit/>
          </a:bodyPr>
          <a:lstStyle/>
          <a:p>
            <a:r>
              <a:rPr lang="en-US" dirty="0" err="1"/>
              <a:t>TFMini</a:t>
            </a:r>
            <a:r>
              <a:rPr lang="en-US" dirty="0"/>
              <a:t>-S</a:t>
            </a:r>
          </a:p>
        </p:txBody>
      </p:sp>
      <p:sp>
        <p:nvSpPr>
          <p:cNvPr id="20" name="TextBox 19">
            <a:extLst>
              <a:ext uri="{FF2B5EF4-FFF2-40B4-BE49-F238E27FC236}">
                <a16:creationId xmlns:a16="http://schemas.microsoft.com/office/drawing/2014/main" id="{C75B2EAF-8376-BFF5-88F3-9F7171FED66F}"/>
              </a:ext>
            </a:extLst>
          </p:cNvPr>
          <p:cNvSpPr txBox="1"/>
          <p:nvPr/>
        </p:nvSpPr>
        <p:spPr>
          <a:xfrm>
            <a:off x="9017808" y="4487923"/>
            <a:ext cx="2079480" cy="923330"/>
          </a:xfrm>
          <a:prstGeom prst="rect">
            <a:avLst/>
          </a:prstGeom>
          <a:noFill/>
        </p:spPr>
        <p:txBody>
          <a:bodyPr wrap="none" rtlCol="0">
            <a:spAutoFit/>
          </a:bodyPr>
          <a:lstStyle/>
          <a:p>
            <a:r>
              <a:rPr lang="en-US" dirty="0" err="1"/>
              <a:t>Seeed</a:t>
            </a:r>
            <a:r>
              <a:rPr lang="en-US" dirty="0"/>
              <a:t> Studio</a:t>
            </a:r>
          </a:p>
          <a:p>
            <a:r>
              <a:rPr lang="en-US" dirty="0"/>
              <a:t>Ultrasonic Ranger</a:t>
            </a:r>
            <a:br>
              <a:rPr lang="en-US" dirty="0"/>
            </a:br>
            <a:r>
              <a:rPr lang="en-US" dirty="0"/>
              <a:t>(upgraded HC-SR04)</a:t>
            </a:r>
          </a:p>
        </p:txBody>
      </p:sp>
      <p:sp>
        <p:nvSpPr>
          <p:cNvPr id="21" name="TextBox 20">
            <a:extLst>
              <a:ext uri="{FF2B5EF4-FFF2-40B4-BE49-F238E27FC236}">
                <a16:creationId xmlns:a16="http://schemas.microsoft.com/office/drawing/2014/main" id="{96964A5C-DB6C-00AD-6E92-BE78ACA8787A}"/>
              </a:ext>
            </a:extLst>
          </p:cNvPr>
          <p:cNvSpPr txBox="1"/>
          <p:nvPr/>
        </p:nvSpPr>
        <p:spPr>
          <a:xfrm>
            <a:off x="5332734" y="1167420"/>
            <a:ext cx="1388522" cy="646331"/>
          </a:xfrm>
          <a:prstGeom prst="rect">
            <a:avLst/>
          </a:prstGeom>
          <a:solidFill>
            <a:schemeClr val="bg1">
              <a:lumMod val="50000"/>
            </a:schemeClr>
          </a:solidFill>
        </p:spPr>
        <p:txBody>
          <a:bodyPr wrap="none" rtlCol="0">
            <a:spAutoFit/>
          </a:bodyPr>
          <a:lstStyle/>
          <a:p>
            <a:r>
              <a:rPr lang="en-US" dirty="0">
                <a:solidFill>
                  <a:schemeClr val="bg1"/>
                </a:solidFill>
              </a:rPr>
              <a:t>2.54mm-10p</a:t>
            </a:r>
          </a:p>
          <a:p>
            <a:r>
              <a:rPr lang="en-US" dirty="0">
                <a:solidFill>
                  <a:schemeClr val="bg1"/>
                </a:solidFill>
              </a:rPr>
              <a:t>To XH-4p</a:t>
            </a:r>
          </a:p>
        </p:txBody>
      </p:sp>
      <p:sp>
        <p:nvSpPr>
          <p:cNvPr id="24" name="TextBox 23">
            <a:extLst>
              <a:ext uri="{FF2B5EF4-FFF2-40B4-BE49-F238E27FC236}">
                <a16:creationId xmlns:a16="http://schemas.microsoft.com/office/drawing/2014/main" id="{77A798B5-5591-FE0B-543F-EE384E2601B1}"/>
              </a:ext>
            </a:extLst>
          </p:cNvPr>
          <p:cNvSpPr txBox="1"/>
          <p:nvPr/>
        </p:nvSpPr>
        <p:spPr>
          <a:xfrm>
            <a:off x="7180141" y="979506"/>
            <a:ext cx="1271502" cy="369332"/>
          </a:xfrm>
          <a:prstGeom prst="rect">
            <a:avLst/>
          </a:prstGeom>
          <a:solidFill>
            <a:schemeClr val="bg1">
              <a:lumMod val="50000"/>
            </a:schemeClr>
          </a:solidFill>
        </p:spPr>
        <p:txBody>
          <a:bodyPr wrap="none" rtlCol="0">
            <a:spAutoFit/>
          </a:bodyPr>
          <a:lstStyle/>
          <a:p>
            <a:r>
              <a:rPr lang="en-US" dirty="0">
                <a:solidFill>
                  <a:schemeClr val="bg1"/>
                </a:solidFill>
              </a:rPr>
              <a:t>2.54mm-6p</a:t>
            </a:r>
          </a:p>
        </p:txBody>
      </p:sp>
      <p:sp>
        <p:nvSpPr>
          <p:cNvPr id="25" name="TextBox 24">
            <a:extLst>
              <a:ext uri="{FF2B5EF4-FFF2-40B4-BE49-F238E27FC236}">
                <a16:creationId xmlns:a16="http://schemas.microsoft.com/office/drawing/2014/main" id="{584DD46D-3D43-67A9-30A7-99A4A700E7E0}"/>
              </a:ext>
            </a:extLst>
          </p:cNvPr>
          <p:cNvSpPr txBox="1"/>
          <p:nvPr/>
        </p:nvSpPr>
        <p:spPr>
          <a:xfrm>
            <a:off x="9103495" y="5346500"/>
            <a:ext cx="1767856" cy="369332"/>
          </a:xfrm>
          <a:prstGeom prst="rect">
            <a:avLst/>
          </a:prstGeom>
          <a:solidFill>
            <a:schemeClr val="bg1">
              <a:lumMod val="50000"/>
            </a:schemeClr>
          </a:solidFill>
        </p:spPr>
        <p:txBody>
          <a:bodyPr wrap="none" rtlCol="0">
            <a:spAutoFit/>
          </a:bodyPr>
          <a:lstStyle/>
          <a:p>
            <a:r>
              <a:rPr lang="en-US" dirty="0">
                <a:solidFill>
                  <a:schemeClr val="bg1"/>
                </a:solidFill>
              </a:rPr>
              <a:t>Grove 2.0mm-4p</a:t>
            </a:r>
          </a:p>
        </p:txBody>
      </p:sp>
      <p:sp>
        <p:nvSpPr>
          <p:cNvPr id="26" name="TextBox 25">
            <a:extLst>
              <a:ext uri="{FF2B5EF4-FFF2-40B4-BE49-F238E27FC236}">
                <a16:creationId xmlns:a16="http://schemas.microsoft.com/office/drawing/2014/main" id="{500FFE0C-3E01-E64E-0436-A89A6DBD7053}"/>
              </a:ext>
            </a:extLst>
          </p:cNvPr>
          <p:cNvSpPr txBox="1"/>
          <p:nvPr/>
        </p:nvSpPr>
        <p:spPr>
          <a:xfrm>
            <a:off x="7589731" y="4579315"/>
            <a:ext cx="1410964" cy="646331"/>
          </a:xfrm>
          <a:prstGeom prst="rect">
            <a:avLst/>
          </a:prstGeom>
          <a:solidFill>
            <a:schemeClr val="bg1">
              <a:lumMod val="50000"/>
            </a:schemeClr>
          </a:solidFill>
        </p:spPr>
        <p:txBody>
          <a:bodyPr wrap="none" rtlCol="0">
            <a:spAutoFit/>
          </a:bodyPr>
          <a:lstStyle/>
          <a:p>
            <a:r>
              <a:rPr lang="en-US" dirty="0">
                <a:solidFill>
                  <a:schemeClr val="bg1"/>
                </a:solidFill>
              </a:rPr>
              <a:t>XH - 3p or 4p</a:t>
            </a:r>
          </a:p>
          <a:p>
            <a:r>
              <a:rPr lang="en-US" dirty="0">
                <a:solidFill>
                  <a:schemeClr val="bg1"/>
                </a:solidFill>
              </a:rPr>
              <a:t>(2.54mm)</a:t>
            </a:r>
          </a:p>
        </p:txBody>
      </p:sp>
      <p:sp>
        <p:nvSpPr>
          <p:cNvPr id="27" name="TextBox 26">
            <a:extLst>
              <a:ext uri="{FF2B5EF4-FFF2-40B4-BE49-F238E27FC236}">
                <a16:creationId xmlns:a16="http://schemas.microsoft.com/office/drawing/2014/main" id="{B0AE50D7-8354-4E92-3C4F-60228554F8AC}"/>
              </a:ext>
            </a:extLst>
          </p:cNvPr>
          <p:cNvSpPr txBox="1"/>
          <p:nvPr/>
        </p:nvSpPr>
        <p:spPr>
          <a:xfrm>
            <a:off x="5484783" y="5023335"/>
            <a:ext cx="1755609" cy="369332"/>
          </a:xfrm>
          <a:prstGeom prst="rect">
            <a:avLst/>
          </a:prstGeom>
          <a:solidFill>
            <a:schemeClr val="bg1">
              <a:lumMod val="50000"/>
            </a:schemeClr>
          </a:solidFill>
        </p:spPr>
        <p:txBody>
          <a:bodyPr wrap="none" rtlCol="0">
            <a:spAutoFit/>
          </a:bodyPr>
          <a:lstStyle/>
          <a:p>
            <a:r>
              <a:rPr lang="en-US" dirty="0">
                <a:solidFill>
                  <a:schemeClr val="bg1"/>
                </a:solidFill>
              </a:rPr>
              <a:t>XH-2p (2.54MM)</a:t>
            </a:r>
          </a:p>
        </p:txBody>
      </p:sp>
      <p:sp>
        <p:nvSpPr>
          <p:cNvPr id="28" name="TextBox 27">
            <a:extLst>
              <a:ext uri="{FF2B5EF4-FFF2-40B4-BE49-F238E27FC236}">
                <a16:creationId xmlns:a16="http://schemas.microsoft.com/office/drawing/2014/main" id="{1279FF27-1173-F822-6ACC-64667CF4D6BA}"/>
              </a:ext>
            </a:extLst>
          </p:cNvPr>
          <p:cNvSpPr txBox="1"/>
          <p:nvPr/>
        </p:nvSpPr>
        <p:spPr>
          <a:xfrm>
            <a:off x="9212743" y="965497"/>
            <a:ext cx="1189749" cy="369332"/>
          </a:xfrm>
          <a:prstGeom prst="rect">
            <a:avLst/>
          </a:prstGeom>
          <a:solidFill>
            <a:schemeClr val="bg1">
              <a:lumMod val="50000"/>
            </a:schemeClr>
          </a:solidFill>
        </p:spPr>
        <p:txBody>
          <a:bodyPr wrap="none" rtlCol="0">
            <a:spAutoFit/>
          </a:bodyPr>
          <a:lstStyle/>
          <a:p>
            <a:r>
              <a:rPr lang="en-US" dirty="0">
                <a:solidFill>
                  <a:schemeClr val="bg1"/>
                </a:solidFill>
              </a:rPr>
              <a:t>GH1.25-4P</a:t>
            </a:r>
          </a:p>
        </p:txBody>
      </p:sp>
      <p:sp>
        <p:nvSpPr>
          <p:cNvPr id="30" name="TextBox 29">
            <a:extLst>
              <a:ext uri="{FF2B5EF4-FFF2-40B4-BE49-F238E27FC236}">
                <a16:creationId xmlns:a16="http://schemas.microsoft.com/office/drawing/2014/main" id="{BED3FFEC-7A6E-8040-50D3-8DBA165B158F}"/>
              </a:ext>
            </a:extLst>
          </p:cNvPr>
          <p:cNvSpPr txBox="1"/>
          <p:nvPr/>
        </p:nvSpPr>
        <p:spPr>
          <a:xfrm>
            <a:off x="2641528" y="1236875"/>
            <a:ext cx="1397114" cy="646331"/>
          </a:xfrm>
          <a:prstGeom prst="rect">
            <a:avLst/>
          </a:prstGeom>
          <a:solidFill>
            <a:schemeClr val="bg1">
              <a:lumMod val="50000"/>
            </a:schemeClr>
          </a:solidFill>
        </p:spPr>
        <p:txBody>
          <a:bodyPr wrap="none" rtlCol="0">
            <a:spAutoFit/>
          </a:bodyPr>
          <a:lstStyle/>
          <a:p>
            <a:r>
              <a:rPr lang="en-US" dirty="0">
                <a:solidFill>
                  <a:schemeClr val="bg1"/>
                </a:solidFill>
              </a:rPr>
              <a:t>PH2.0-4P</a:t>
            </a:r>
          </a:p>
          <a:p>
            <a:r>
              <a:rPr lang="en-US" dirty="0">
                <a:solidFill>
                  <a:schemeClr val="bg1"/>
                </a:solidFill>
              </a:rPr>
              <a:t>For Encoders</a:t>
            </a:r>
          </a:p>
        </p:txBody>
      </p:sp>
      <p:sp>
        <p:nvSpPr>
          <p:cNvPr id="31" name="TextBox 30">
            <a:extLst>
              <a:ext uri="{FF2B5EF4-FFF2-40B4-BE49-F238E27FC236}">
                <a16:creationId xmlns:a16="http://schemas.microsoft.com/office/drawing/2014/main" id="{2050EF41-C94F-B6CA-00FB-98923CA21A23}"/>
              </a:ext>
            </a:extLst>
          </p:cNvPr>
          <p:cNvSpPr txBox="1"/>
          <p:nvPr/>
        </p:nvSpPr>
        <p:spPr>
          <a:xfrm>
            <a:off x="2648336" y="3735431"/>
            <a:ext cx="935705" cy="646331"/>
          </a:xfrm>
          <a:prstGeom prst="rect">
            <a:avLst/>
          </a:prstGeom>
          <a:solidFill>
            <a:schemeClr val="bg1">
              <a:lumMod val="50000"/>
            </a:schemeClr>
          </a:solidFill>
        </p:spPr>
        <p:txBody>
          <a:bodyPr wrap="none" rtlCol="0">
            <a:spAutoFit/>
          </a:bodyPr>
          <a:lstStyle/>
          <a:p>
            <a:r>
              <a:rPr lang="en-US" dirty="0">
                <a:solidFill>
                  <a:schemeClr val="bg1"/>
                </a:solidFill>
              </a:rPr>
              <a:t>4 – 1p </a:t>
            </a:r>
          </a:p>
          <a:p>
            <a:r>
              <a:rPr lang="en-US" dirty="0">
                <a:solidFill>
                  <a:schemeClr val="bg1"/>
                </a:solidFill>
              </a:rPr>
              <a:t>headers</a:t>
            </a:r>
          </a:p>
        </p:txBody>
      </p:sp>
      <p:pic>
        <p:nvPicPr>
          <p:cNvPr id="4" name="Picture 3" descr="A close-up of a circuit board&#10;&#10;AI-generated content may be incorrect.">
            <a:extLst>
              <a:ext uri="{FF2B5EF4-FFF2-40B4-BE49-F238E27FC236}">
                <a16:creationId xmlns:a16="http://schemas.microsoft.com/office/drawing/2014/main" id="{894725D1-DC0C-E06D-1712-DF0E370F46E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33631" y="2240473"/>
            <a:ext cx="1024833" cy="818126"/>
          </a:xfrm>
          <a:prstGeom prst="rect">
            <a:avLst/>
          </a:prstGeom>
        </p:spPr>
      </p:pic>
      <p:sp>
        <p:nvSpPr>
          <p:cNvPr id="7" name="TextBox 6">
            <a:extLst>
              <a:ext uri="{FF2B5EF4-FFF2-40B4-BE49-F238E27FC236}">
                <a16:creationId xmlns:a16="http://schemas.microsoft.com/office/drawing/2014/main" id="{F327047D-FC5A-C5B8-7367-D99C57A1E9C0}"/>
              </a:ext>
            </a:extLst>
          </p:cNvPr>
          <p:cNvSpPr txBox="1"/>
          <p:nvPr/>
        </p:nvSpPr>
        <p:spPr>
          <a:xfrm>
            <a:off x="5204200" y="2786374"/>
            <a:ext cx="739305" cy="307777"/>
          </a:xfrm>
          <a:prstGeom prst="rect">
            <a:avLst/>
          </a:prstGeom>
          <a:noFill/>
        </p:spPr>
        <p:txBody>
          <a:bodyPr wrap="none" rtlCol="0">
            <a:spAutoFit/>
          </a:bodyPr>
          <a:lstStyle/>
          <a:p>
            <a:r>
              <a:rPr lang="en-US" sz="1400" dirty="0" err="1"/>
              <a:t>Adifruit</a:t>
            </a:r>
            <a:endParaRPr lang="en-US" sz="1400" dirty="0"/>
          </a:p>
        </p:txBody>
      </p:sp>
      <p:sp>
        <p:nvSpPr>
          <p:cNvPr id="9" name="TextBox 8">
            <a:extLst>
              <a:ext uri="{FF2B5EF4-FFF2-40B4-BE49-F238E27FC236}">
                <a16:creationId xmlns:a16="http://schemas.microsoft.com/office/drawing/2014/main" id="{184133B2-460A-36E4-4723-8C8623ADFBC8}"/>
              </a:ext>
            </a:extLst>
          </p:cNvPr>
          <p:cNvSpPr txBox="1"/>
          <p:nvPr/>
        </p:nvSpPr>
        <p:spPr>
          <a:xfrm>
            <a:off x="6093820" y="2682301"/>
            <a:ext cx="887038" cy="307777"/>
          </a:xfrm>
          <a:prstGeom prst="rect">
            <a:avLst/>
          </a:prstGeom>
          <a:noFill/>
        </p:spPr>
        <p:txBody>
          <a:bodyPr wrap="none" rtlCol="0">
            <a:spAutoFit/>
          </a:bodyPr>
          <a:lstStyle/>
          <a:p>
            <a:r>
              <a:rPr lang="en-US" sz="1400" dirty="0"/>
              <a:t>Knock Off</a:t>
            </a:r>
          </a:p>
        </p:txBody>
      </p:sp>
    </p:spTree>
    <p:extLst>
      <p:ext uri="{BB962C8B-B14F-4D97-AF65-F5344CB8AC3E}">
        <p14:creationId xmlns:p14="http://schemas.microsoft.com/office/powerpoint/2010/main" val="1945002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F1CD22-E5E5-3E65-5391-62E5BB80291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0F9EE6-D50C-3F61-8930-158DD0946809}"/>
              </a:ext>
            </a:extLst>
          </p:cNvPr>
          <p:cNvSpPr>
            <a:spLocks noGrp="1"/>
          </p:cNvSpPr>
          <p:nvPr>
            <p:ph type="title"/>
          </p:nvPr>
        </p:nvSpPr>
        <p:spPr>
          <a:xfrm>
            <a:off x="238125" y="469010"/>
            <a:ext cx="10972800" cy="653416"/>
          </a:xfrm>
        </p:spPr>
        <p:txBody>
          <a:bodyPr>
            <a:normAutofit fontScale="90000"/>
          </a:bodyPr>
          <a:lstStyle/>
          <a:p>
            <a:r>
              <a:rPr lang="en-US" b="1" dirty="0"/>
              <a:t>New Project</a:t>
            </a:r>
          </a:p>
        </p:txBody>
      </p:sp>
      <p:sp>
        <p:nvSpPr>
          <p:cNvPr id="4" name="Footer Placeholder 3">
            <a:extLst>
              <a:ext uri="{FF2B5EF4-FFF2-40B4-BE49-F238E27FC236}">
                <a16:creationId xmlns:a16="http://schemas.microsoft.com/office/drawing/2014/main" id="{795F23D6-E0FE-D4EA-7F75-FAB765D1C3E0}"/>
              </a:ext>
            </a:extLst>
          </p:cNvPr>
          <p:cNvSpPr>
            <a:spLocks noGrp="1"/>
          </p:cNvSpPr>
          <p:nvPr>
            <p:ph type="ftr" sz="quarter" idx="11"/>
          </p:nvPr>
        </p:nvSpPr>
        <p:spPr/>
        <p:txBody>
          <a:bodyPr/>
          <a:lstStyle/>
          <a:p>
            <a:r>
              <a:rPr lang="en-US"/>
              <a:t>02/22/2025 - Doug Paradis</a:t>
            </a:r>
            <a:endParaRPr lang="en-US" dirty="0"/>
          </a:p>
        </p:txBody>
      </p:sp>
      <p:sp>
        <p:nvSpPr>
          <p:cNvPr id="5" name="Slide Number Placeholder 4">
            <a:extLst>
              <a:ext uri="{FF2B5EF4-FFF2-40B4-BE49-F238E27FC236}">
                <a16:creationId xmlns:a16="http://schemas.microsoft.com/office/drawing/2014/main" id="{6311E92B-5FE2-4850-E525-7EA0060462A2}"/>
              </a:ext>
            </a:extLst>
          </p:cNvPr>
          <p:cNvSpPr>
            <a:spLocks noGrp="1"/>
          </p:cNvSpPr>
          <p:nvPr>
            <p:ph type="sldNum" sz="quarter" idx="12"/>
          </p:nvPr>
        </p:nvSpPr>
        <p:spPr/>
        <p:txBody>
          <a:bodyPr/>
          <a:lstStyle/>
          <a:p>
            <a:fld id="{401CF334-2D5C-4859-84A6-CA7E6E43FAEB}" type="slidenum">
              <a:rPr lang="en-US" smtClean="0"/>
              <a:t>7</a:t>
            </a:fld>
            <a:endParaRPr lang="en-US" dirty="0"/>
          </a:p>
        </p:txBody>
      </p:sp>
      <p:sp>
        <p:nvSpPr>
          <p:cNvPr id="19" name="TextBox 18">
            <a:extLst>
              <a:ext uri="{FF2B5EF4-FFF2-40B4-BE49-F238E27FC236}">
                <a16:creationId xmlns:a16="http://schemas.microsoft.com/office/drawing/2014/main" id="{390AD3DE-1F97-CA12-5520-DBBBD5C5180F}"/>
              </a:ext>
            </a:extLst>
          </p:cNvPr>
          <p:cNvSpPr txBox="1"/>
          <p:nvPr/>
        </p:nvSpPr>
        <p:spPr>
          <a:xfrm>
            <a:off x="672598" y="1517812"/>
            <a:ext cx="5651200" cy="4524315"/>
          </a:xfrm>
          <a:prstGeom prst="rect">
            <a:avLst/>
          </a:prstGeom>
          <a:noFill/>
        </p:spPr>
        <p:txBody>
          <a:bodyPr wrap="square" rtlCol="0">
            <a:spAutoFit/>
          </a:bodyPr>
          <a:lstStyle/>
          <a:p>
            <a:pPr marL="285750" indent="-285750">
              <a:buFont typeface="Arial" panose="020B0604020202020204" pitchFamily="34" charset="0"/>
              <a:buChar char="•"/>
            </a:pPr>
            <a:r>
              <a:rPr lang="en-US" b="1" dirty="0"/>
              <a:t>The </a:t>
            </a:r>
            <a:r>
              <a:rPr lang="en-US" b="1" u="sng" dirty="0"/>
              <a:t>right menu </a:t>
            </a:r>
            <a:r>
              <a:rPr lang="en-US" b="1" dirty="0"/>
              <a:t>has what you need to make a schematic.</a:t>
            </a:r>
          </a:p>
          <a:p>
            <a:pPr marL="285750" indent="-285750">
              <a:buFont typeface="Arial" panose="020B0604020202020204" pitchFamily="34" charset="0"/>
              <a:buChar char="•"/>
            </a:pPr>
            <a:endParaRPr lang="en-US" b="1" dirty="0"/>
          </a:p>
          <a:p>
            <a:pPr marL="285750" indent="-285750">
              <a:buFont typeface="Arial" panose="020B0604020202020204" pitchFamily="34" charset="0"/>
              <a:buChar char="•"/>
            </a:pPr>
            <a:r>
              <a:rPr lang="en-US" b="1" dirty="0"/>
              <a:t>About halfway down you have the “labels”. They vary in scope depending on the type.</a:t>
            </a:r>
          </a:p>
          <a:p>
            <a:pPr marL="742950" lvl="1" indent="-285750">
              <a:buFont typeface="Arial" panose="020B0604020202020204" pitchFamily="34" charset="0"/>
              <a:buChar char="•"/>
            </a:pPr>
            <a:r>
              <a:rPr lang="en-US" b="1" dirty="0"/>
              <a:t>Global labels connect globally.</a:t>
            </a:r>
          </a:p>
          <a:p>
            <a:pPr marL="742950" lvl="1" indent="-285750">
              <a:buFont typeface="Arial" panose="020B0604020202020204" pitchFamily="34" charset="0"/>
              <a:buChar char="•"/>
            </a:pPr>
            <a:r>
              <a:rPr lang="en-US" b="1" dirty="0"/>
              <a:t>Net labels only connect on the same sheet.</a:t>
            </a:r>
          </a:p>
          <a:p>
            <a:pPr marL="742950" lvl="1" indent="-285750">
              <a:buFont typeface="Arial" panose="020B0604020202020204" pitchFamily="34" charset="0"/>
              <a:buChar char="•"/>
            </a:pPr>
            <a:r>
              <a:rPr lang="en-US" b="1" dirty="0"/>
              <a:t>Hierarchical labels connect within sheet borders and to hierarchical sheet boxes. </a:t>
            </a:r>
          </a:p>
          <a:p>
            <a:pPr marL="285750" indent="-285750">
              <a:buFont typeface="Arial" panose="020B0604020202020204" pitchFamily="34" charset="0"/>
              <a:buChar char="•"/>
            </a:pPr>
            <a:endParaRPr lang="en-US" b="1" dirty="0"/>
          </a:p>
          <a:p>
            <a:pPr marL="285750" indent="-285750">
              <a:buFont typeface="Arial" panose="020B0604020202020204" pitchFamily="34" charset="0"/>
              <a:buChar char="•"/>
            </a:pPr>
            <a:r>
              <a:rPr lang="en-US" b="1" dirty="0"/>
              <a:t>In this session, we will not cover hierarchical sheets, but to show a schematic made with them.</a:t>
            </a:r>
          </a:p>
          <a:p>
            <a:pPr marL="285750" indent="-285750">
              <a:buFont typeface="Arial" panose="020B0604020202020204" pitchFamily="34" charset="0"/>
              <a:buChar char="•"/>
            </a:pPr>
            <a:endParaRPr lang="en-US" b="1" dirty="0"/>
          </a:p>
          <a:p>
            <a:pPr marL="285750" indent="-285750">
              <a:buFont typeface="Arial" panose="020B0604020202020204" pitchFamily="34" charset="0"/>
              <a:buChar char="•"/>
            </a:pPr>
            <a:r>
              <a:rPr lang="en-US" b="1" u="sng" dirty="0"/>
              <a:t>Below the shown icons </a:t>
            </a:r>
            <a:r>
              <a:rPr lang="en-US" b="1" dirty="0"/>
              <a:t>are some icons that deal with drawing shapes on the schematic sheet.</a:t>
            </a:r>
          </a:p>
          <a:p>
            <a:pPr marL="285750" indent="-285750">
              <a:buFont typeface="Arial" panose="020B0604020202020204" pitchFamily="34" charset="0"/>
              <a:buChar char="•"/>
            </a:pPr>
            <a:endParaRPr lang="en-US" b="1" dirty="0"/>
          </a:p>
        </p:txBody>
      </p:sp>
      <p:sp>
        <p:nvSpPr>
          <p:cNvPr id="13" name="TextBox 12">
            <a:extLst>
              <a:ext uri="{FF2B5EF4-FFF2-40B4-BE49-F238E27FC236}">
                <a16:creationId xmlns:a16="http://schemas.microsoft.com/office/drawing/2014/main" id="{CA9A59E5-D07A-F384-7AB5-62D923F663FC}"/>
              </a:ext>
            </a:extLst>
          </p:cNvPr>
          <p:cNvSpPr txBox="1"/>
          <p:nvPr/>
        </p:nvSpPr>
        <p:spPr>
          <a:xfrm>
            <a:off x="7820066" y="1177010"/>
            <a:ext cx="3490452" cy="369332"/>
          </a:xfrm>
          <a:prstGeom prst="rect">
            <a:avLst/>
          </a:prstGeom>
          <a:noFill/>
        </p:spPr>
        <p:txBody>
          <a:bodyPr wrap="square" rtlCol="0">
            <a:spAutoFit/>
          </a:bodyPr>
          <a:lstStyle/>
          <a:p>
            <a:r>
              <a:rPr lang="en-US" b="1" dirty="0">
                <a:solidFill>
                  <a:srgbClr val="FF0000"/>
                </a:solidFill>
              </a:rPr>
              <a:t>&lt;- select item - IMPORTANT</a:t>
            </a:r>
          </a:p>
        </p:txBody>
      </p:sp>
      <p:pic>
        <p:nvPicPr>
          <p:cNvPr id="6" name="Picture 5">
            <a:extLst>
              <a:ext uri="{FF2B5EF4-FFF2-40B4-BE49-F238E27FC236}">
                <a16:creationId xmlns:a16="http://schemas.microsoft.com/office/drawing/2014/main" id="{C5DE8714-65B2-AE3C-F5A7-8B1D9F5827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21989" y="1189615"/>
            <a:ext cx="592756" cy="4853190"/>
          </a:xfrm>
          <a:prstGeom prst="rect">
            <a:avLst/>
          </a:prstGeom>
        </p:spPr>
      </p:pic>
      <p:sp>
        <p:nvSpPr>
          <p:cNvPr id="8" name="TextBox 7">
            <a:extLst>
              <a:ext uri="{FF2B5EF4-FFF2-40B4-BE49-F238E27FC236}">
                <a16:creationId xmlns:a16="http://schemas.microsoft.com/office/drawing/2014/main" id="{B88F809D-118B-8B8C-1118-C59945590A71}"/>
              </a:ext>
            </a:extLst>
          </p:cNvPr>
          <p:cNvSpPr txBox="1"/>
          <p:nvPr/>
        </p:nvSpPr>
        <p:spPr>
          <a:xfrm>
            <a:off x="7820066" y="1459511"/>
            <a:ext cx="3490452" cy="369332"/>
          </a:xfrm>
          <a:prstGeom prst="rect">
            <a:avLst/>
          </a:prstGeom>
          <a:noFill/>
        </p:spPr>
        <p:txBody>
          <a:bodyPr wrap="square" rtlCol="0">
            <a:spAutoFit/>
          </a:bodyPr>
          <a:lstStyle/>
          <a:p>
            <a:r>
              <a:rPr lang="en-US" b="1" dirty="0">
                <a:solidFill>
                  <a:srgbClr val="FF0000"/>
                </a:solidFill>
              </a:rPr>
              <a:t>&lt;- highlight nets</a:t>
            </a:r>
          </a:p>
        </p:txBody>
      </p:sp>
      <p:sp>
        <p:nvSpPr>
          <p:cNvPr id="9" name="TextBox 8">
            <a:extLst>
              <a:ext uri="{FF2B5EF4-FFF2-40B4-BE49-F238E27FC236}">
                <a16:creationId xmlns:a16="http://schemas.microsoft.com/office/drawing/2014/main" id="{40D1C508-B05E-8A1D-A349-703007F69C24}"/>
              </a:ext>
            </a:extLst>
          </p:cNvPr>
          <p:cNvSpPr txBox="1"/>
          <p:nvPr/>
        </p:nvSpPr>
        <p:spPr>
          <a:xfrm>
            <a:off x="7820066" y="1770330"/>
            <a:ext cx="3490452" cy="369332"/>
          </a:xfrm>
          <a:prstGeom prst="rect">
            <a:avLst/>
          </a:prstGeom>
          <a:noFill/>
        </p:spPr>
        <p:txBody>
          <a:bodyPr wrap="square" rtlCol="0">
            <a:spAutoFit/>
          </a:bodyPr>
          <a:lstStyle/>
          <a:p>
            <a:r>
              <a:rPr lang="en-US" b="1" dirty="0">
                <a:solidFill>
                  <a:srgbClr val="FF0000"/>
                </a:solidFill>
              </a:rPr>
              <a:t>&lt;- add symbol - IMPORTANT</a:t>
            </a:r>
          </a:p>
        </p:txBody>
      </p:sp>
      <p:sp>
        <p:nvSpPr>
          <p:cNvPr id="10" name="TextBox 9">
            <a:extLst>
              <a:ext uri="{FF2B5EF4-FFF2-40B4-BE49-F238E27FC236}">
                <a16:creationId xmlns:a16="http://schemas.microsoft.com/office/drawing/2014/main" id="{1E44787F-078B-770D-1EC5-1FB4DD6403BE}"/>
              </a:ext>
            </a:extLst>
          </p:cNvPr>
          <p:cNvSpPr txBox="1"/>
          <p:nvPr/>
        </p:nvSpPr>
        <p:spPr>
          <a:xfrm>
            <a:off x="7820066" y="2109258"/>
            <a:ext cx="3490452" cy="369332"/>
          </a:xfrm>
          <a:prstGeom prst="rect">
            <a:avLst/>
          </a:prstGeom>
          <a:noFill/>
        </p:spPr>
        <p:txBody>
          <a:bodyPr wrap="square" rtlCol="0">
            <a:spAutoFit/>
          </a:bodyPr>
          <a:lstStyle/>
          <a:p>
            <a:r>
              <a:rPr lang="en-US" b="1" dirty="0">
                <a:solidFill>
                  <a:srgbClr val="FF0000"/>
                </a:solidFill>
              </a:rPr>
              <a:t>&lt;- add Power </a:t>
            </a:r>
            <a:r>
              <a:rPr lang="en-US" b="1" dirty="0" err="1">
                <a:solidFill>
                  <a:srgbClr val="FF0000"/>
                </a:solidFill>
              </a:rPr>
              <a:t>sym</a:t>
            </a:r>
            <a:r>
              <a:rPr lang="en-US" b="1" dirty="0">
                <a:solidFill>
                  <a:srgbClr val="FF0000"/>
                </a:solidFill>
              </a:rPr>
              <a:t> - IMPORTANT</a:t>
            </a:r>
          </a:p>
        </p:txBody>
      </p:sp>
      <p:sp>
        <p:nvSpPr>
          <p:cNvPr id="11" name="TextBox 10">
            <a:extLst>
              <a:ext uri="{FF2B5EF4-FFF2-40B4-BE49-F238E27FC236}">
                <a16:creationId xmlns:a16="http://schemas.microsoft.com/office/drawing/2014/main" id="{B2EA5DC0-F83E-3AA3-4650-772C63ACE7DE}"/>
              </a:ext>
            </a:extLst>
          </p:cNvPr>
          <p:cNvSpPr txBox="1"/>
          <p:nvPr/>
        </p:nvSpPr>
        <p:spPr>
          <a:xfrm>
            <a:off x="7820066" y="2392525"/>
            <a:ext cx="3490452" cy="369332"/>
          </a:xfrm>
          <a:prstGeom prst="rect">
            <a:avLst/>
          </a:prstGeom>
          <a:noFill/>
        </p:spPr>
        <p:txBody>
          <a:bodyPr wrap="square" rtlCol="0">
            <a:spAutoFit/>
          </a:bodyPr>
          <a:lstStyle/>
          <a:p>
            <a:r>
              <a:rPr lang="en-US" b="1" dirty="0">
                <a:solidFill>
                  <a:srgbClr val="FF0000"/>
                </a:solidFill>
              </a:rPr>
              <a:t>&lt;- add wire - IMPORTANT</a:t>
            </a:r>
          </a:p>
        </p:txBody>
      </p:sp>
      <p:sp>
        <p:nvSpPr>
          <p:cNvPr id="14" name="TextBox 13">
            <a:extLst>
              <a:ext uri="{FF2B5EF4-FFF2-40B4-BE49-F238E27FC236}">
                <a16:creationId xmlns:a16="http://schemas.microsoft.com/office/drawing/2014/main" id="{5FFFBC3D-C567-351D-1249-F2966D177148}"/>
              </a:ext>
            </a:extLst>
          </p:cNvPr>
          <p:cNvSpPr txBox="1"/>
          <p:nvPr/>
        </p:nvSpPr>
        <p:spPr>
          <a:xfrm>
            <a:off x="7820066" y="2674263"/>
            <a:ext cx="3490452" cy="369332"/>
          </a:xfrm>
          <a:prstGeom prst="rect">
            <a:avLst/>
          </a:prstGeom>
          <a:noFill/>
        </p:spPr>
        <p:txBody>
          <a:bodyPr wrap="square" rtlCol="0">
            <a:spAutoFit/>
          </a:bodyPr>
          <a:lstStyle/>
          <a:p>
            <a:r>
              <a:rPr lang="en-US" b="1" dirty="0">
                <a:solidFill>
                  <a:srgbClr val="FF0000"/>
                </a:solidFill>
              </a:rPr>
              <a:t>&lt;- add bus </a:t>
            </a:r>
          </a:p>
        </p:txBody>
      </p:sp>
      <p:sp>
        <p:nvSpPr>
          <p:cNvPr id="15" name="TextBox 14">
            <a:extLst>
              <a:ext uri="{FF2B5EF4-FFF2-40B4-BE49-F238E27FC236}">
                <a16:creationId xmlns:a16="http://schemas.microsoft.com/office/drawing/2014/main" id="{BEC055E3-482E-4DA4-783A-9718F99D3309}"/>
              </a:ext>
            </a:extLst>
          </p:cNvPr>
          <p:cNvSpPr txBox="1"/>
          <p:nvPr/>
        </p:nvSpPr>
        <p:spPr>
          <a:xfrm>
            <a:off x="7820066" y="2948875"/>
            <a:ext cx="3490452" cy="369332"/>
          </a:xfrm>
          <a:prstGeom prst="rect">
            <a:avLst/>
          </a:prstGeom>
          <a:noFill/>
        </p:spPr>
        <p:txBody>
          <a:bodyPr wrap="square" rtlCol="0">
            <a:spAutoFit/>
          </a:bodyPr>
          <a:lstStyle/>
          <a:p>
            <a:r>
              <a:rPr lang="en-US" b="1" dirty="0">
                <a:solidFill>
                  <a:srgbClr val="FF0000"/>
                </a:solidFill>
              </a:rPr>
              <a:t>&lt;- add wire to bus </a:t>
            </a:r>
          </a:p>
        </p:txBody>
      </p:sp>
      <p:sp>
        <p:nvSpPr>
          <p:cNvPr id="16" name="TextBox 15">
            <a:extLst>
              <a:ext uri="{FF2B5EF4-FFF2-40B4-BE49-F238E27FC236}">
                <a16:creationId xmlns:a16="http://schemas.microsoft.com/office/drawing/2014/main" id="{6D95286E-4D3A-23BB-A8F1-BD6EA88E8220}"/>
              </a:ext>
            </a:extLst>
          </p:cNvPr>
          <p:cNvSpPr txBox="1"/>
          <p:nvPr/>
        </p:nvSpPr>
        <p:spPr>
          <a:xfrm>
            <a:off x="7820066" y="3272138"/>
            <a:ext cx="4009382" cy="369332"/>
          </a:xfrm>
          <a:prstGeom prst="rect">
            <a:avLst/>
          </a:prstGeom>
          <a:noFill/>
        </p:spPr>
        <p:txBody>
          <a:bodyPr wrap="square" rtlCol="0">
            <a:spAutoFit/>
          </a:bodyPr>
          <a:lstStyle/>
          <a:p>
            <a:r>
              <a:rPr lang="en-US" b="1" dirty="0">
                <a:solidFill>
                  <a:srgbClr val="FF0000"/>
                </a:solidFill>
              </a:rPr>
              <a:t>&lt;- add “no connect” </a:t>
            </a:r>
            <a:r>
              <a:rPr lang="en-US" b="1" dirty="0" err="1">
                <a:solidFill>
                  <a:srgbClr val="FF0000"/>
                </a:solidFill>
              </a:rPr>
              <a:t>flg</a:t>
            </a:r>
            <a:r>
              <a:rPr lang="en-US" b="1" dirty="0">
                <a:solidFill>
                  <a:srgbClr val="FF0000"/>
                </a:solidFill>
              </a:rPr>
              <a:t> - IMPORTANT</a:t>
            </a:r>
          </a:p>
        </p:txBody>
      </p:sp>
      <p:sp>
        <p:nvSpPr>
          <p:cNvPr id="17" name="TextBox 16">
            <a:extLst>
              <a:ext uri="{FF2B5EF4-FFF2-40B4-BE49-F238E27FC236}">
                <a16:creationId xmlns:a16="http://schemas.microsoft.com/office/drawing/2014/main" id="{E8C4988F-AA5A-7D8B-C7B2-F084140C364C}"/>
              </a:ext>
            </a:extLst>
          </p:cNvPr>
          <p:cNvSpPr txBox="1"/>
          <p:nvPr/>
        </p:nvSpPr>
        <p:spPr>
          <a:xfrm>
            <a:off x="7828091" y="3601795"/>
            <a:ext cx="3490452" cy="369332"/>
          </a:xfrm>
          <a:prstGeom prst="rect">
            <a:avLst/>
          </a:prstGeom>
          <a:noFill/>
        </p:spPr>
        <p:txBody>
          <a:bodyPr wrap="square" rtlCol="0">
            <a:spAutoFit/>
          </a:bodyPr>
          <a:lstStyle/>
          <a:p>
            <a:r>
              <a:rPr lang="en-US" b="1" dirty="0">
                <a:solidFill>
                  <a:srgbClr val="FF0000"/>
                </a:solidFill>
              </a:rPr>
              <a:t>&lt;- add junction</a:t>
            </a:r>
          </a:p>
        </p:txBody>
      </p:sp>
      <p:sp>
        <p:nvSpPr>
          <p:cNvPr id="18" name="TextBox 17">
            <a:extLst>
              <a:ext uri="{FF2B5EF4-FFF2-40B4-BE49-F238E27FC236}">
                <a16:creationId xmlns:a16="http://schemas.microsoft.com/office/drawing/2014/main" id="{5384F70C-D172-E26C-A2A2-E61AEAA4B9CB}"/>
              </a:ext>
            </a:extLst>
          </p:cNvPr>
          <p:cNvSpPr txBox="1"/>
          <p:nvPr/>
        </p:nvSpPr>
        <p:spPr>
          <a:xfrm>
            <a:off x="7836116" y="3890658"/>
            <a:ext cx="3490452" cy="369332"/>
          </a:xfrm>
          <a:prstGeom prst="rect">
            <a:avLst/>
          </a:prstGeom>
          <a:noFill/>
        </p:spPr>
        <p:txBody>
          <a:bodyPr wrap="square" rtlCol="0">
            <a:spAutoFit/>
          </a:bodyPr>
          <a:lstStyle/>
          <a:p>
            <a:r>
              <a:rPr lang="en-US" b="1" dirty="0">
                <a:solidFill>
                  <a:srgbClr val="FF0000"/>
                </a:solidFill>
              </a:rPr>
              <a:t>&lt;- add net label - IMPORTANT</a:t>
            </a:r>
          </a:p>
        </p:txBody>
      </p:sp>
      <p:sp>
        <p:nvSpPr>
          <p:cNvPr id="21" name="TextBox 20">
            <a:extLst>
              <a:ext uri="{FF2B5EF4-FFF2-40B4-BE49-F238E27FC236}">
                <a16:creationId xmlns:a16="http://schemas.microsoft.com/office/drawing/2014/main" id="{6A834392-B5BD-84B1-A8E2-06ED42F5B66F}"/>
              </a:ext>
            </a:extLst>
          </p:cNvPr>
          <p:cNvSpPr txBox="1"/>
          <p:nvPr/>
        </p:nvSpPr>
        <p:spPr>
          <a:xfrm>
            <a:off x="7832986" y="4161824"/>
            <a:ext cx="3882764" cy="369332"/>
          </a:xfrm>
          <a:prstGeom prst="rect">
            <a:avLst/>
          </a:prstGeom>
          <a:noFill/>
        </p:spPr>
        <p:txBody>
          <a:bodyPr wrap="square" rtlCol="0">
            <a:spAutoFit/>
          </a:bodyPr>
          <a:lstStyle/>
          <a:p>
            <a:r>
              <a:rPr lang="en-US" b="1" dirty="0">
                <a:solidFill>
                  <a:srgbClr val="FF0000"/>
                </a:solidFill>
              </a:rPr>
              <a:t>&lt;- add net class directive-IMPORTANT</a:t>
            </a:r>
          </a:p>
        </p:txBody>
      </p:sp>
      <p:sp>
        <p:nvSpPr>
          <p:cNvPr id="22" name="TextBox 21">
            <a:extLst>
              <a:ext uri="{FF2B5EF4-FFF2-40B4-BE49-F238E27FC236}">
                <a16:creationId xmlns:a16="http://schemas.microsoft.com/office/drawing/2014/main" id="{8F50ED62-6A01-636F-5D08-4730A597CBDC}"/>
              </a:ext>
            </a:extLst>
          </p:cNvPr>
          <p:cNvSpPr txBox="1"/>
          <p:nvPr/>
        </p:nvSpPr>
        <p:spPr>
          <a:xfrm>
            <a:off x="7831386" y="4468236"/>
            <a:ext cx="3490452" cy="369332"/>
          </a:xfrm>
          <a:prstGeom prst="rect">
            <a:avLst/>
          </a:prstGeom>
          <a:noFill/>
        </p:spPr>
        <p:txBody>
          <a:bodyPr wrap="square" rtlCol="0">
            <a:spAutoFit/>
          </a:bodyPr>
          <a:lstStyle/>
          <a:p>
            <a:r>
              <a:rPr lang="en-US" b="1" dirty="0">
                <a:solidFill>
                  <a:srgbClr val="FF0000"/>
                </a:solidFill>
              </a:rPr>
              <a:t>&lt;- add global label - IMPORTANT</a:t>
            </a:r>
          </a:p>
        </p:txBody>
      </p:sp>
      <p:sp>
        <p:nvSpPr>
          <p:cNvPr id="23" name="TextBox 22">
            <a:extLst>
              <a:ext uri="{FF2B5EF4-FFF2-40B4-BE49-F238E27FC236}">
                <a16:creationId xmlns:a16="http://schemas.microsoft.com/office/drawing/2014/main" id="{5D7CDD86-263D-D9EE-3BFA-C18524C9FC43}"/>
              </a:ext>
            </a:extLst>
          </p:cNvPr>
          <p:cNvSpPr txBox="1"/>
          <p:nvPr/>
        </p:nvSpPr>
        <p:spPr>
          <a:xfrm>
            <a:off x="7829786" y="4755397"/>
            <a:ext cx="4362214" cy="369332"/>
          </a:xfrm>
          <a:prstGeom prst="rect">
            <a:avLst/>
          </a:prstGeom>
          <a:noFill/>
        </p:spPr>
        <p:txBody>
          <a:bodyPr wrap="square" rtlCol="0">
            <a:spAutoFit/>
          </a:bodyPr>
          <a:lstStyle/>
          <a:p>
            <a:r>
              <a:rPr lang="en-US" b="1" dirty="0">
                <a:solidFill>
                  <a:srgbClr val="FF0000"/>
                </a:solidFill>
              </a:rPr>
              <a:t>&lt;- add hierarchical label – important but…</a:t>
            </a:r>
          </a:p>
        </p:txBody>
      </p:sp>
      <p:sp>
        <p:nvSpPr>
          <p:cNvPr id="24" name="TextBox 23">
            <a:extLst>
              <a:ext uri="{FF2B5EF4-FFF2-40B4-BE49-F238E27FC236}">
                <a16:creationId xmlns:a16="http://schemas.microsoft.com/office/drawing/2014/main" id="{81E4685F-9E6B-5786-5AAB-5B6908E28228}"/>
              </a:ext>
            </a:extLst>
          </p:cNvPr>
          <p:cNvSpPr txBox="1"/>
          <p:nvPr/>
        </p:nvSpPr>
        <p:spPr>
          <a:xfrm>
            <a:off x="7828186" y="5052180"/>
            <a:ext cx="4362214" cy="369332"/>
          </a:xfrm>
          <a:prstGeom prst="rect">
            <a:avLst/>
          </a:prstGeom>
          <a:noFill/>
        </p:spPr>
        <p:txBody>
          <a:bodyPr wrap="square" rtlCol="0">
            <a:spAutoFit/>
          </a:bodyPr>
          <a:lstStyle/>
          <a:p>
            <a:r>
              <a:rPr lang="en-US" b="1" dirty="0">
                <a:solidFill>
                  <a:srgbClr val="FF0000"/>
                </a:solidFill>
              </a:rPr>
              <a:t>&lt;- add sheet (hierarchical) – important but…</a:t>
            </a:r>
          </a:p>
        </p:txBody>
      </p:sp>
      <p:sp>
        <p:nvSpPr>
          <p:cNvPr id="25" name="TextBox 24">
            <a:extLst>
              <a:ext uri="{FF2B5EF4-FFF2-40B4-BE49-F238E27FC236}">
                <a16:creationId xmlns:a16="http://schemas.microsoft.com/office/drawing/2014/main" id="{3169BF84-05FA-12E2-3EF3-F643BE8F09B7}"/>
              </a:ext>
            </a:extLst>
          </p:cNvPr>
          <p:cNvSpPr txBox="1"/>
          <p:nvPr/>
        </p:nvSpPr>
        <p:spPr>
          <a:xfrm>
            <a:off x="7826586" y="5358580"/>
            <a:ext cx="4362214" cy="369332"/>
          </a:xfrm>
          <a:prstGeom prst="rect">
            <a:avLst/>
          </a:prstGeom>
          <a:noFill/>
        </p:spPr>
        <p:txBody>
          <a:bodyPr wrap="square" rtlCol="0">
            <a:spAutoFit/>
          </a:bodyPr>
          <a:lstStyle/>
          <a:p>
            <a:r>
              <a:rPr lang="en-US" b="1" dirty="0">
                <a:solidFill>
                  <a:srgbClr val="FF0000"/>
                </a:solidFill>
              </a:rPr>
              <a:t>&lt;- add sheet pin (hierarchical) – </a:t>
            </a:r>
          </a:p>
        </p:txBody>
      </p:sp>
      <p:sp>
        <p:nvSpPr>
          <p:cNvPr id="26" name="TextBox 25">
            <a:extLst>
              <a:ext uri="{FF2B5EF4-FFF2-40B4-BE49-F238E27FC236}">
                <a16:creationId xmlns:a16="http://schemas.microsoft.com/office/drawing/2014/main" id="{5D77ABEA-511B-368A-FAFD-FC8C2B490298}"/>
              </a:ext>
            </a:extLst>
          </p:cNvPr>
          <p:cNvSpPr txBox="1"/>
          <p:nvPr/>
        </p:nvSpPr>
        <p:spPr>
          <a:xfrm>
            <a:off x="7834611" y="5664981"/>
            <a:ext cx="4362214" cy="369332"/>
          </a:xfrm>
          <a:prstGeom prst="rect">
            <a:avLst/>
          </a:prstGeom>
          <a:noFill/>
        </p:spPr>
        <p:txBody>
          <a:bodyPr wrap="square" rtlCol="0">
            <a:spAutoFit/>
          </a:bodyPr>
          <a:lstStyle/>
          <a:p>
            <a:r>
              <a:rPr lang="en-US" b="1" dirty="0">
                <a:solidFill>
                  <a:srgbClr val="FF0000"/>
                </a:solidFill>
              </a:rPr>
              <a:t>&lt;- add text – nice for adding comments</a:t>
            </a:r>
          </a:p>
        </p:txBody>
      </p:sp>
    </p:spTree>
    <p:extLst>
      <p:ext uri="{BB962C8B-B14F-4D97-AF65-F5344CB8AC3E}">
        <p14:creationId xmlns:p14="http://schemas.microsoft.com/office/powerpoint/2010/main" val="1914434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8116"/>
            <a:ext cx="10972800" cy="1066800"/>
          </a:xfrm>
        </p:spPr>
        <p:txBody>
          <a:bodyPr/>
          <a:lstStyle/>
          <a:p>
            <a:r>
              <a:rPr lang="en-US" b="1" dirty="0"/>
              <a:t>What is a “Symbol”</a:t>
            </a:r>
          </a:p>
        </p:txBody>
      </p:sp>
      <p:sp>
        <p:nvSpPr>
          <p:cNvPr id="5" name="Footer Placeholder 4">
            <a:extLst>
              <a:ext uri="{FF2B5EF4-FFF2-40B4-BE49-F238E27FC236}">
                <a16:creationId xmlns:a16="http://schemas.microsoft.com/office/drawing/2014/main" id="{1846EC01-C3E4-420A-829F-E7946FD418D1}"/>
              </a:ext>
            </a:extLst>
          </p:cNvPr>
          <p:cNvSpPr>
            <a:spLocks noGrp="1"/>
          </p:cNvSpPr>
          <p:nvPr>
            <p:ph type="ftr" sz="quarter" idx="11"/>
          </p:nvPr>
        </p:nvSpPr>
        <p:spPr/>
        <p:txBody>
          <a:bodyPr/>
          <a:lstStyle/>
          <a:p>
            <a:r>
              <a:rPr lang="en-US"/>
              <a:t>02/22/2025 - Doug Paradis</a:t>
            </a:r>
            <a:endParaRPr lang="en-US" dirty="0"/>
          </a:p>
        </p:txBody>
      </p:sp>
      <p:sp>
        <p:nvSpPr>
          <p:cNvPr id="6" name="Slide Number Placeholder 5">
            <a:extLst>
              <a:ext uri="{FF2B5EF4-FFF2-40B4-BE49-F238E27FC236}">
                <a16:creationId xmlns:a16="http://schemas.microsoft.com/office/drawing/2014/main" id="{FC48AD55-E73E-4FC6-8DD5-012DBB78478B}"/>
              </a:ext>
            </a:extLst>
          </p:cNvPr>
          <p:cNvSpPr>
            <a:spLocks noGrp="1"/>
          </p:cNvSpPr>
          <p:nvPr>
            <p:ph type="sldNum" sz="quarter" idx="12"/>
          </p:nvPr>
        </p:nvSpPr>
        <p:spPr/>
        <p:txBody>
          <a:bodyPr/>
          <a:lstStyle/>
          <a:p>
            <a:fld id="{401CF334-2D5C-4859-84A6-CA7E6E43FAEB}" type="slidenum">
              <a:rPr lang="en-US" smtClean="0"/>
              <a:t>8</a:t>
            </a:fld>
            <a:endParaRPr lang="en-US" dirty="0"/>
          </a:p>
        </p:txBody>
      </p:sp>
      <p:sp>
        <p:nvSpPr>
          <p:cNvPr id="4" name="TextBox 3">
            <a:extLst>
              <a:ext uri="{FF2B5EF4-FFF2-40B4-BE49-F238E27FC236}">
                <a16:creationId xmlns:a16="http://schemas.microsoft.com/office/drawing/2014/main" id="{E3489DCD-AE72-4608-B4E0-AF15A4F430AC}"/>
              </a:ext>
            </a:extLst>
          </p:cNvPr>
          <p:cNvSpPr txBox="1"/>
          <p:nvPr/>
        </p:nvSpPr>
        <p:spPr>
          <a:xfrm>
            <a:off x="718457" y="1558706"/>
            <a:ext cx="10024091" cy="1569660"/>
          </a:xfrm>
          <a:prstGeom prst="rect">
            <a:avLst/>
          </a:prstGeom>
          <a:noFill/>
        </p:spPr>
        <p:txBody>
          <a:bodyPr wrap="none" rtlCol="0">
            <a:spAutoFit/>
          </a:bodyPr>
          <a:lstStyle/>
          <a:p>
            <a:r>
              <a:rPr lang="en-US" sz="3200" b="1" dirty="0"/>
              <a:t>A symbol is a diagram that is a representation of the part</a:t>
            </a:r>
            <a:br>
              <a:rPr lang="en-US" sz="3200" b="1" dirty="0"/>
            </a:br>
            <a:r>
              <a:rPr lang="en-US" sz="3200" b="1" dirty="0"/>
              <a:t>and its pinout. It is a schematic “symbol”.</a:t>
            </a:r>
          </a:p>
          <a:p>
            <a:r>
              <a:rPr lang="en-US" sz="3200" b="1" dirty="0"/>
              <a:t>Examples:</a:t>
            </a:r>
          </a:p>
        </p:txBody>
      </p:sp>
      <p:sp>
        <p:nvSpPr>
          <p:cNvPr id="7" name="TextBox 6">
            <a:extLst>
              <a:ext uri="{FF2B5EF4-FFF2-40B4-BE49-F238E27FC236}">
                <a16:creationId xmlns:a16="http://schemas.microsoft.com/office/drawing/2014/main" id="{96A8ED62-84CD-20A7-2D31-079A8EC2CA3A}"/>
              </a:ext>
            </a:extLst>
          </p:cNvPr>
          <p:cNvSpPr txBox="1"/>
          <p:nvPr/>
        </p:nvSpPr>
        <p:spPr>
          <a:xfrm>
            <a:off x="328534" y="4207502"/>
            <a:ext cx="1707712" cy="369332"/>
          </a:xfrm>
          <a:prstGeom prst="rect">
            <a:avLst/>
          </a:prstGeom>
          <a:noFill/>
        </p:spPr>
        <p:txBody>
          <a:bodyPr wrap="none" rtlCol="0">
            <a:spAutoFit/>
          </a:bodyPr>
          <a:lstStyle/>
          <a:p>
            <a:r>
              <a:rPr lang="en-US" dirty="0"/>
              <a:t>Transistor (NPN)</a:t>
            </a:r>
          </a:p>
        </p:txBody>
      </p:sp>
      <p:pic>
        <p:nvPicPr>
          <p:cNvPr id="9" name="Picture 8" descr="A diagram of a circuit&#10;&#10;AI-generated content may be incorrect.">
            <a:extLst>
              <a:ext uri="{FF2B5EF4-FFF2-40B4-BE49-F238E27FC236}">
                <a16:creationId xmlns:a16="http://schemas.microsoft.com/office/drawing/2014/main" id="{8F94248C-B57D-E249-E64C-4EC8C4F0BE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545" y="4576834"/>
            <a:ext cx="2325690" cy="1707929"/>
          </a:xfrm>
          <a:prstGeom prst="rect">
            <a:avLst/>
          </a:prstGeom>
        </p:spPr>
      </p:pic>
      <p:sp>
        <p:nvSpPr>
          <p:cNvPr id="10" name="TextBox 9">
            <a:extLst>
              <a:ext uri="{FF2B5EF4-FFF2-40B4-BE49-F238E27FC236}">
                <a16:creationId xmlns:a16="http://schemas.microsoft.com/office/drawing/2014/main" id="{9A62FAF7-8AA8-7913-77AC-50C43A93EBB9}"/>
              </a:ext>
            </a:extLst>
          </p:cNvPr>
          <p:cNvSpPr txBox="1"/>
          <p:nvPr/>
        </p:nvSpPr>
        <p:spPr>
          <a:xfrm>
            <a:off x="2190411" y="4207502"/>
            <a:ext cx="927626" cy="369332"/>
          </a:xfrm>
          <a:prstGeom prst="rect">
            <a:avLst/>
          </a:prstGeom>
          <a:noFill/>
        </p:spPr>
        <p:txBody>
          <a:bodyPr wrap="none" rtlCol="0">
            <a:spAutoFit/>
          </a:bodyPr>
          <a:lstStyle/>
          <a:p>
            <a:r>
              <a:rPr lang="en-US" dirty="0"/>
              <a:t>Resistor</a:t>
            </a:r>
          </a:p>
        </p:txBody>
      </p:sp>
      <p:pic>
        <p:nvPicPr>
          <p:cNvPr id="12" name="Picture 11" descr="A red line with blue lines&#10;&#10;AI-generated content may be incorrect.">
            <a:extLst>
              <a:ext uri="{FF2B5EF4-FFF2-40B4-BE49-F238E27FC236}">
                <a16:creationId xmlns:a16="http://schemas.microsoft.com/office/drawing/2014/main" id="{B414C152-A8CB-F217-BE0B-56CAEC0721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57631" y="4643793"/>
            <a:ext cx="1193186" cy="1264421"/>
          </a:xfrm>
          <a:prstGeom prst="rect">
            <a:avLst/>
          </a:prstGeom>
        </p:spPr>
      </p:pic>
      <p:sp>
        <p:nvSpPr>
          <p:cNvPr id="13" name="TextBox 12">
            <a:extLst>
              <a:ext uri="{FF2B5EF4-FFF2-40B4-BE49-F238E27FC236}">
                <a16:creationId xmlns:a16="http://schemas.microsoft.com/office/drawing/2014/main" id="{EB3FCE1C-DC35-FD24-8B6F-76DCF479038E}"/>
              </a:ext>
            </a:extLst>
          </p:cNvPr>
          <p:cNvSpPr txBox="1"/>
          <p:nvPr/>
        </p:nvSpPr>
        <p:spPr>
          <a:xfrm>
            <a:off x="3458989" y="4207502"/>
            <a:ext cx="1078500" cy="369332"/>
          </a:xfrm>
          <a:prstGeom prst="rect">
            <a:avLst/>
          </a:prstGeom>
          <a:noFill/>
        </p:spPr>
        <p:txBody>
          <a:bodyPr wrap="none" rtlCol="0">
            <a:spAutoFit/>
          </a:bodyPr>
          <a:lstStyle/>
          <a:p>
            <a:r>
              <a:rPr lang="en-US" dirty="0"/>
              <a:t>Capacitor</a:t>
            </a:r>
          </a:p>
        </p:txBody>
      </p:sp>
      <p:pic>
        <p:nvPicPr>
          <p:cNvPr id="15" name="Picture 14" descr="A red lines with two circles&#10;&#10;AI-generated content may be incorrect.">
            <a:extLst>
              <a:ext uri="{FF2B5EF4-FFF2-40B4-BE49-F238E27FC236}">
                <a16:creationId xmlns:a16="http://schemas.microsoft.com/office/drawing/2014/main" id="{BDB8FFCA-C3D3-7E7B-4D9C-EE5CBBAC20B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04982" y="4677228"/>
            <a:ext cx="1132507" cy="1230986"/>
          </a:xfrm>
          <a:prstGeom prst="rect">
            <a:avLst/>
          </a:prstGeom>
        </p:spPr>
      </p:pic>
      <p:sp>
        <p:nvSpPr>
          <p:cNvPr id="16" name="TextBox 15">
            <a:extLst>
              <a:ext uri="{FF2B5EF4-FFF2-40B4-BE49-F238E27FC236}">
                <a16:creationId xmlns:a16="http://schemas.microsoft.com/office/drawing/2014/main" id="{34B7D536-E6F9-55AF-E45F-5F7A77F16A5B}"/>
              </a:ext>
            </a:extLst>
          </p:cNvPr>
          <p:cNvSpPr txBox="1"/>
          <p:nvPr/>
        </p:nvSpPr>
        <p:spPr>
          <a:xfrm>
            <a:off x="10069119" y="2858102"/>
            <a:ext cx="1681871" cy="369332"/>
          </a:xfrm>
          <a:prstGeom prst="rect">
            <a:avLst/>
          </a:prstGeom>
          <a:noFill/>
        </p:spPr>
        <p:txBody>
          <a:bodyPr wrap="none" rtlCol="0">
            <a:spAutoFit/>
          </a:bodyPr>
          <a:lstStyle/>
          <a:p>
            <a:r>
              <a:rPr lang="en-US" dirty="0"/>
              <a:t>Custom Module</a:t>
            </a:r>
          </a:p>
        </p:txBody>
      </p:sp>
      <p:pic>
        <p:nvPicPr>
          <p:cNvPr id="18" name="Picture 17" descr="A screen shot of a computer code&#10;&#10;AI-generated content may be incorrect.">
            <a:extLst>
              <a:ext uri="{FF2B5EF4-FFF2-40B4-BE49-F238E27FC236}">
                <a16:creationId xmlns:a16="http://schemas.microsoft.com/office/drawing/2014/main" id="{D94EF6CE-2D83-1437-CF52-A287F084206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25362" y="2994631"/>
            <a:ext cx="2447925" cy="3905250"/>
          </a:xfrm>
          <a:prstGeom prst="rect">
            <a:avLst/>
          </a:prstGeom>
        </p:spPr>
      </p:pic>
      <p:sp>
        <p:nvSpPr>
          <p:cNvPr id="19" name="TextBox 18">
            <a:extLst>
              <a:ext uri="{FF2B5EF4-FFF2-40B4-BE49-F238E27FC236}">
                <a16:creationId xmlns:a16="http://schemas.microsoft.com/office/drawing/2014/main" id="{DB7D0163-BF95-B559-D02F-C49BCEA7DABA}"/>
              </a:ext>
            </a:extLst>
          </p:cNvPr>
          <p:cNvSpPr txBox="1"/>
          <p:nvPr/>
        </p:nvSpPr>
        <p:spPr>
          <a:xfrm>
            <a:off x="5450036" y="2809965"/>
            <a:ext cx="1645579" cy="369332"/>
          </a:xfrm>
          <a:prstGeom prst="rect">
            <a:avLst/>
          </a:prstGeom>
          <a:noFill/>
        </p:spPr>
        <p:txBody>
          <a:bodyPr wrap="none" rtlCol="0">
            <a:spAutoFit/>
          </a:bodyPr>
          <a:lstStyle/>
          <a:p>
            <a:r>
              <a:rPr lang="en-US" dirty="0"/>
              <a:t>Microprocessor</a:t>
            </a:r>
          </a:p>
        </p:txBody>
      </p:sp>
      <p:sp>
        <p:nvSpPr>
          <p:cNvPr id="20" name="TextBox 19">
            <a:extLst>
              <a:ext uri="{FF2B5EF4-FFF2-40B4-BE49-F238E27FC236}">
                <a16:creationId xmlns:a16="http://schemas.microsoft.com/office/drawing/2014/main" id="{8EEF36CC-FCFD-C66D-DC71-09B1926CF945}"/>
              </a:ext>
            </a:extLst>
          </p:cNvPr>
          <p:cNvSpPr txBox="1"/>
          <p:nvPr/>
        </p:nvSpPr>
        <p:spPr>
          <a:xfrm>
            <a:off x="8156722" y="2833696"/>
            <a:ext cx="915635" cy="369332"/>
          </a:xfrm>
          <a:prstGeom prst="rect">
            <a:avLst/>
          </a:prstGeom>
          <a:noFill/>
        </p:spPr>
        <p:txBody>
          <a:bodyPr wrap="none" rtlCol="0">
            <a:spAutoFit/>
          </a:bodyPr>
          <a:lstStyle/>
          <a:p>
            <a:r>
              <a:rPr lang="en-US" dirty="0"/>
              <a:t>Module</a:t>
            </a:r>
          </a:p>
        </p:txBody>
      </p:sp>
      <p:sp>
        <p:nvSpPr>
          <p:cNvPr id="23" name="TextBox 22">
            <a:extLst>
              <a:ext uri="{FF2B5EF4-FFF2-40B4-BE49-F238E27FC236}">
                <a16:creationId xmlns:a16="http://schemas.microsoft.com/office/drawing/2014/main" id="{E58F6FC0-93EA-A932-2DD3-121FD6BDDD33}"/>
              </a:ext>
            </a:extLst>
          </p:cNvPr>
          <p:cNvSpPr txBox="1"/>
          <p:nvPr/>
        </p:nvSpPr>
        <p:spPr>
          <a:xfrm>
            <a:off x="10029149" y="3583462"/>
            <a:ext cx="1734001" cy="1477328"/>
          </a:xfrm>
          <a:prstGeom prst="rect">
            <a:avLst/>
          </a:prstGeom>
          <a:noFill/>
        </p:spPr>
        <p:txBody>
          <a:bodyPr wrap="none" rtlCol="0">
            <a:spAutoFit/>
          </a:bodyPr>
          <a:lstStyle/>
          <a:p>
            <a:r>
              <a:rPr lang="en-US" b="1" dirty="0">
                <a:solidFill>
                  <a:schemeClr val="accent2">
                    <a:lumMod val="50000"/>
                  </a:schemeClr>
                </a:solidFill>
              </a:rPr>
              <a:t>Either you make</a:t>
            </a:r>
            <a:br>
              <a:rPr lang="en-US" b="1" dirty="0">
                <a:solidFill>
                  <a:schemeClr val="accent2">
                    <a:lumMod val="50000"/>
                  </a:schemeClr>
                </a:solidFill>
              </a:rPr>
            </a:br>
            <a:r>
              <a:rPr lang="en-US" b="1" dirty="0">
                <a:solidFill>
                  <a:schemeClr val="accent2">
                    <a:lumMod val="50000"/>
                  </a:schemeClr>
                </a:solidFill>
              </a:rPr>
              <a:t>your own or</a:t>
            </a:r>
            <a:br>
              <a:rPr lang="en-US" b="1" dirty="0">
                <a:solidFill>
                  <a:schemeClr val="accent2">
                    <a:lumMod val="50000"/>
                  </a:schemeClr>
                </a:solidFill>
              </a:rPr>
            </a:br>
            <a:r>
              <a:rPr lang="en-US" b="1" dirty="0">
                <a:solidFill>
                  <a:schemeClr val="accent2">
                    <a:lumMod val="50000"/>
                  </a:schemeClr>
                </a:solidFill>
              </a:rPr>
              <a:t>you find the</a:t>
            </a:r>
            <a:br>
              <a:rPr lang="en-US" b="1" dirty="0">
                <a:solidFill>
                  <a:schemeClr val="accent2">
                    <a:lumMod val="50000"/>
                  </a:schemeClr>
                </a:solidFill>
              </a:rPr>
            </a:br>
            <a:r>
              <a:rPr lang="en-US" b="1" dirty="0">
                <a:solidFill>
                  <a:schemeClr val="accent2">
                    <a:lumMod val="50000"/>
                  </a:schemeClr>
                </a:solidFill>
              </a:rPr>
              <a:t>module symbol</a:t>
            </a:r>
            <a:br>
              <a:rPr lang="en-US" b="1" dirty="0">
                <a:solidFill>
                  <a:schemeClr val="accent2">
                    <a:lumMod val="50000"/>
                  </a:schemeClr>
                </a:solidFill>
              </a:rPr>
            </a:br>
            <a:r>
              <a:rPr lang="en-US" b="1" dirty="0">
                <a:solidFill>
                  <a:schemeClr val="accent2">
                    <a:lumMod val="50000"/>
                  </a:schemeClr>
                </a:solidFill>
              </a:rPr>
              <a:t>on the internet</a:t>
            </a:r>
            <a:r>
              <a:rPr lang="en-US" b="1" dirty="0"/>
              <a:t>.</a:t>
            </a:r>
          </a:p>
        </p:txBody>
      </p:sp>
      <p:pic>
        <p:nvPicPr>
          <p:cNvPr id="25" name="Picture 24" descr="A close-up of a circuit board&#10;&#10;AI-generated content may be incorrect.">
            <a:extLst>
              <a:ext uri="{FF2B5EF4-FFF2-40B4-BE49-F238E27FC236}">
                <a16:creationId xmlns:a16="http://schemas.microsoft.com/office/drawing/2014/main" id="{9B0E7535-897C-9974-C504-5000C97E9EE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581224" y="3146428"/>
            <a:ext cx="2447925" cy="3410045"/>
          </a:xfrm>
          <a:prstGeom prst="rect">
            <a:avLst/>
          </a:prstGeom>
        </p:spPr>
      </p:pic>
    </p:spTree>
    <p:extLst>
      <p:ext uri="{BB962C8B-B14F-4D97-AF65-F5344CB8AC3E}">
        <p14:creationId xmlns:p14="http://schemas.microsoft.com/office/powerpoint/2010/main" val="345306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BDC81D-D2DE-4E03-04E0-2799B69CAC7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9A42286-3C51-1147-A5BB-5D1A469E7C36}"/>
              </a:ext>
            </a:extLst>
          </p:cNvPr>
          <p:cNvSpPr>
            <a:spLocks noGrp="1"/>
          </p:cNvSpPr>
          <p:nvPr>
            <p:ph type="title"/>
          </p:nvPr>
        </p:nvSpPr>
        <p:spPr>
          <a:xfrm>
            <a:off x="508000" y="384463"/>
            <a:ext cx="10972800" cy="1066800"/>
          </a:xfrm>
        </p:spPr>
        <p:txBody>
          <a:bodyPr vert="horz" anchor="ctr">
            <a:normAutofit/>
          </a:bodyPr>
          <a:lstStyle/>
          <a:p>
            <a:r>
              <a:rPr kumimoji="0" lang="en-US" b="1" kern="1200" dirty="0">
                <a:latin typeface="+mj-lt"/>
                <a:ea typeface="+mj-ea"/>
                <a:cs typeface="+mj-cs"/>
              </a:rPr>
              <a:t>Custom Symbols</a:t>
            </a:r>
          </a:p>
        </p:txBody>
      </p:sp>
      <p:sp>
        <p:nvSpPr>
          <p:cNvPr id="4" name="TextBox 3">
            <a:extLst>
              <a:ext uri="{FF2B5EF4-FFF2-40B4-BE49-F238E27FC236}">
                <a16:creationId xmlns:a16="http://schemas.microsoft.com/office/drawing/2014/main" id="{43407C05-DA0D-846E-BA8F-2ADF89B1973D}"/>
              </a:ext>
            </a:extLst>
          </p:cNvPr>
          <p:cNvSpPr txBox="1"/>
          <p:nvPr/>
        </p:nvSpPr>
        <p:spPr>
          <a:xfrm>
            <a:off x="609600" y="2249425"/>
            <a:ext cx="5384800" cy="4341875"/>
          </a:xfrm>
          <a:prstGeom prst="rect">
            <a:avLst/>
          </a:prstGeom>
        </p:spPr>
        <p:txBody>
          <a:bodyPr vert="horz" rtlCol="0">
            <a:normAutofit/>
          </a:bodyPr>
          <a:lstStyle/>
          <a:p>
            <a:pPr marL="365760" indent="-256032">
              <a:spcBef>
                <a:spcPts val="300"/>
              </a:spcBef>
              <a:buClr>
                <a:schemeClr val="accent3">
                  <a:lumMod val="75000"/>
                </a:schemeClr>
              </a:buClr>
              <a:buFont typeface="Georgia"/>
              <a:buChar char="•"/>
            </a:pPr>
            <a:r>
              <a:rPr lang="en-US" sz="2400" b="1" dirty="0">
                <a:solidFill>
                  <a:schemeClr val="tx2"/>
                </a:solidFill>
              </a:rPr>
              <a:t>We want to use a TB6612FNA Dual Motor Driver. It doesn’t have a symbol in KiCad. We need to make one.</a:t>
            </a:r>
          </a:p>
        </p:txBody>
      </p:sp>
      <p:pic>
        <p:nvPicPr>
          <p:cNvPr id="8" name="Picture 7" descr="A close-up of a circuit board&#10;&#10;AI-generated content may be incorrect.">
            <a:extLst>
              <a:ext uri="{FF2B5EF4-FFF2-40B4-BE49-F238E27FC236}">
                <a16:creationId xmlns:a16="http://schemas.microsoft.com/office/drawing/2014/main" id="{5F045E6F-B7D1-6BFD-9E27-31B98A933B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73487" y="2249425"/>
            <a:ext cx="4233025" cy="4341875"/>
          </a:xfrm>
          <a:prstGeom prst="rect">
            <a:avLst/>
          </a:prstGeom>
          <a:noFill/>
        </p:spPr>
      </p:pic>
      <p:sp>
        <p:nvSpPr>
          <p:cNvPr id="5" name="Footer Placeholder 4">
            <a:extLst>
              <a:ext uri="{FF2B5EF4-FFF2-40B4-BE49-F238E27FC236}">
                <a16:creationId xmlns:a16="http://schemas.microsoft.com/office/drawing/2014/main" id="{8AD3333D-EDA2-2007-2767-87E62DECB0DF}"/>
              </a:ext>
            </a:extLst>
          </p:cNvPr>
          <p:cNvSpPr>
            <a:spLocks noGrp="1"/>
          </p:cNvSpPr>
          <p:nvPr>
            <p:ph type="ftr" sz="quarter" idx="11"/>
          </p:nvPr>
        </p:nvSpPr>
        <p:spPr>
          <a:xfrm>
            <a:off x="0" y="6591300"/>
            <a:ext cx="3793958" cy="266700"/>
          </a:xfrm>
        </p:spPr>
        <p:txBody>
          <a:bodyPr vert="horz">
            <a:normAutofit/>
          </a:bodyPr>
          <a:lstStyle/>
          <a:p>
            <a:pPr>
              <a:spcAft>
                <a:spcPts val="600"/>
              </a:spcAft>
            </a:pPr>
            <a:r>
              <a:rPr kumimoji="0" lang="en-US" kern="1200">
                <a:latin typeface="+mn-lt"/>
                <a:ea typeface="+mn-ea"/>
                <a:cs typeface="+mn-cs"/>
              </a:rPr>
              <a:t>02/22/2025 - Doug Paradis</a:t>
            </a:r>
          </a:p>
        </p:txBody>
      </p:sp>
      <p:sp>
        <p:nvSpPr>
          <p:cNvPr id="11" name="Slide Number Placeholder 5">
            <a:extLst>
              <a:ext uri="{FF2B5EF4-FFF2-40B4-BE49-F238E27FC236}">
                <a16:creationId xmlns:a16="http://schemas.microsoft.com/office/drawing/2014/main" id="{914A0EFF-D0C6-5196-C129-5961A1CDF5F1}"/>
              </a:ext>
            </a:extLst>
          </p:cNvPr>
          <p:cNvSpPr>
            <a:spLocks noGrp="1"/>
          </p:cNvSpPr>
          <p:nvPr>
            <p:ph type="sldNum" sz="quarter" idx="12"/>
          </p:nvPr>
        </p:nvSpPr>
        <p:spPr>
          <a:xfrm>
            <a:off x="11074400" y="6408420"/>
            <a:ext cx="1016000" cy="365760"/>
          </a:xfrm>
        </p:spPr>
        <p:txBody>
          <a:bodyPr/>
          <a:lstStyle/>
          <a:p>
            <a:pPr>
              <a:spcAft>
                <a:spcPts val="600"/>
              </a:spcAft>
            </a:pPr>
            <a:fld id="{401CF334-2D5C-4859-84A6-CA7E6E43FAEB}" type="slidenum">
              <a:rPr lang="en-US" smtClean="0"/>
              <a:pPr>
                <a:spcAft>
                  <a:spcPts val="600"/>
                </a:spcAft>
              </a:pPr>
              <a:t>9</a:t>
            </a:fld>
            <a:endParaRPr lang="en-US"/>
          </a:p>
        </p:txBody>
      </p:sp>
    </p:spTree>
    <p:extLst>
      <p:ext uri="{BB962C8B-B14F-4D97-AF65-F5344CB8AC3E}">
        <p14:creationId xmlns:p14="http://schemas.microsoft.com/office/powerpoint/2010/main" val="1062143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raining presentation">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Calibri">
      <a:maj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extLst>
    <a:ext uri="{05A4C25C-085E-4340-85A3-A5531E510DB2}">
      <thm15:themeFamily xmlns:thm15="http://schemas.microsoft.com/office/thememl/2012/main" name="Training presentation.potx" id="{7B9FCAFE-DDE5-4198-9987-54DFCAD80598}" vid="{6015A8B0-C387-4E39-945C-0F39E3EB10B6}"/>
    </a:ext>
  </a:extLst>
</a:theme>
</file>

<file path=ppt/theme/theme2.xml><?xml version="1.0" encoding="utf-8"?>
<a:theme xmlns:a="http://schemas.openxmlformats.org/drawingml/2006/main" name="Office Theme">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Calibri">
      <a:maj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Calibri">
      <a:maj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25798</TotalTime>
  <Words>4229</Words>
  <Application>Microsoft Office PowerPoint</Application>
  <PresentationFormat>Widescreen</PresentationFormat>
  <Paragraphs>1248</Paragraphs>
  <Slides>68</Slides>
  <Notes>44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68</vt:i4>
      </vt:variant>
    </vt:vector>
  </HeadingPairs>
  <TitlesOfParts>
    <vt:vector size="74" baseType="lpstr">
      <vt:lpstr>Arial</vt:lpstr>
      <vt:lpstr>Calibri</vt:lpstr>
      <vt:lpstr>Georgia</vt:lpstr>
      <vt:lpstr>Wingdings</vt:lpstr>
      <vt:lpstr>Wingdings 2</vt:lpstr>
      <vt:lpstr>Training presentation</vt:lpstr>
      <vt:lpstr>“KiCAD for Robots” – A Tutorial</vt:lpstr>
      <vt:lpstr>What are we going to cover?</vt:lpstr>
      <vt:lpstr>KiCad Opening Screen</vt:lpstr>
      <vt:lpstr>New Project</vt:lpstr>
      <vt:lpstr>New Project</vt:lpstr>
      <vt:lpstr>Editing the Title Block</vt:lpstr>
      <vt:lpstr>New Project</vt:lpstr>
      <vt:lpstr>What is a “Symbol”</vt:lpstr>
      <vt:lpstr>Custom Symbols</vt:lpstr>
      <vt:lpstr>KiCAD Library Component Builder</vt:lpstr>
      <vt:lpstr>KiCAD Library Component Builder</vt:lpstr>
      <vt:lpstr>Saving the Symbol We Made</vt:lpstr>
      <vt:lpstr>Setting Symbol Pin Type</vt:lpstr>
      <vt:lpstr>Setting Symbol Pin Type</vt:lpstr>
      <vt:lpstr>Setting Symbol Pin Type</vt:lpstr>
      <vt:lpstr>Adding the Symbol to Our Project’s Symbol Library</vt:lpstr>
      <vt:lpstr>Adding the Symbol to Our Project’s Symbol Library</vt:lpstr>
      <vt:lpstr>Adding the Symbol to Our Project’s Symbol Library</vt:lpstr>
      <vt:lpstr>Saving the Symbol We Made</vt:lpstr>
      <vt:lpstr>Finally! – Using the Symbol, We Made</vt:lpstr>
      <vt:lpstr>Finally! – Using the Symbol, We Made</vt:lpstr>
      <vt:lpstr>Symbol Exercise </vt:lpstr>
      <vt:lpstr>Downloading Some Resources…</vt:lpstr>
      <vt:lpstr>The New Schematic</vt:lpstr>
      <vt:lpstr>Exercise Solution…</vt:lpstr>
      <vt:lpstr>PWR_FLAGs</vt:lpstr>
      <vt:lpstr>Net Classes</vt:lpstr>
      <vt:lpstr>Net Classes</vt:lpstr>
      <vt:lpstr>Trace Width vs. Current </vt:lpstr>
      <vt:lpstr>Setting Up New Net Classes</vt:lpstr>
      <vt:lpstr>Setting Up New Net Classes</vt:lpstr>
      <vt:lpstr>How to Put Nets into Net Classes…</vt:lpstr>
      <vt:lpstr>How to Put Nets into Net Classes…</vt:lpstr>
      <vt:lpstr>How to Put Nets into Net Classes…</vt:lpstr>
      <vt:lpstr>How to Put Nets into Net Classes…</vt:lpstr>
      <vt:lpstr>Before Starting…</vt:lpstr>
      <vt:lpstr>Final Schematic Sheet  </vt:lpstr>
      <vt:lpstr>Footprints</vt:lpstr>
      <vt:lpstr>Footprint Assignment Tool</vt:lpstr>
      <vt:lpstr>Assigning a Footprint</vt:lpstr>
      <vt:lpstr>Missing Footprints…</vt:lpstr>
      <vt:lpstr>Footprint Assignment Exercise</vt:lpstr>
      <vt:lpstr>Exercise Answers</vt:lpstr>
      <vt:lpstr>Footprint Editor</vt:lpstr>
      <vt:lpstr>Creating a Project Footprint Library</vt:lpstr>
      <vt:lpstr>Adding a Footprint to Your Library</vt:lpstr>
      <vt:lpstr>Adding a Footprint to Your Library</vt:lpstr>
      <vt:lpstr>All the Footprints Added</vt:lpstr>
      <vt:lpstr>Finally, the PCB Editor</vt:lpstr>
      <vt:lpstr>PCB Editor Tools</vt:lpstr>
      <vt:lpstr>PCB Editor</vt:lpstr>
      <vt:lpstr>Reflection on What We Have Done</vt:lpstr>
      <vt:lpstr>Updating the PCB from the Schematic</vt:lpstr>
      <vt:lpstr>First Shot</vt:lpstr>
      <vt:lpstr>Auto Routing</vt:lpstr>
      <vt:lpstr>Board boundaries</vt:lpstr>
      <vt:lpstr>Fill Zones</vt:lpstr>
      <vt:lpstr>Fill Zones</vt:lpstr>
      <vt:lpstr>Fill Zones</vt:lpstr>
      <vt:lpstr>Fill Zones</vt:lpstr>
      <vt:lpstr>Fill Zones – Completed</vt:lpstr>
      <vt:lpstr>Run ERC – before making Gerber files</vt:lpstr>
      <vt:lpstr>Producing the Gerber Files</vt:lpstr>
      <vt:lpstr>PowerPoint Presentation</vt:lpstr>
      <vt:lpstr>PowerPoint Presentation</vt:lpstr>
      <vt:lpstr>All Robots Start with An Idea – A Tabletop Robot</vt:lpstr>
      <vt:lpstr>Parts - ESP32 DevKit v1</vt:lpstr>
      <vt:lpstr>Parts - other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“Building More Robots!” - session 1</dc:title>
  <dc:creator>doug paradis</dc:creator>
  <cp:lastModifiedBy>doug paradis</cp:lastModifiedBy>
  <cp:revision>229</cp:revision>
  <cp:lastPrinted>2025-02-20T21:46:39Z</cp:lastPrinted>
  <dcterms:created xsi:type="dcterms:W3CDTF">2018-01-30T22:18:06Z</dcterms:created>
  <dcterms:modified xsi:type="dcterms:W3CDTF">2025-02-22T05:39:05Z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0x010100AA3F7D94069FF64A86F7DFF56D60E3BE</vt:lpwstr>
  </property>
</Properties>
</file>